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Berlin Sans FB" pitchFamily="34" charset="0"/>
      <p:regular r:id="rId18"/>
      <p:bold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8585"/>
    <a:srgbClr val="89D8E3"/>
    <a:srgbClr val="00C400"/>
    <a:srgbClr val="4BFF9C"/>
    <a:srgbClr val="09FF78"/>
    <a:srgbClr val="01FF74"/>
    <a:srgbClr val="33CC33"/>
    <a:srgbClr val="C2EBF0"/>
    <a:srgbClr val="000D6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682942-8F41-41CD-8F14-0B20A151E391}" type="doc">
      <dgm:prSet loTypeId="urn:microsoft.com/office/officeart/2005/8/layout/process1" loCatId="process" qsTypeId="urn:microsoft.com/office/officeart/2005/8/quickstyle/simple5" qsCatId="simple" csTypeId="urn:microsoft.com/office/officeart/2005/8/colors/colorful2" csCatId="colorful" phldr="1"/>
      <dgm:spPr/>
    </dgm:pt>
    <dgm:pt modelId="{D8DBE0AA-4144-46F6-8C28-166F0AA363A4}">
      <dgm:prSet phldrT="[Texto]"/>
      <dgm:spPr/>
      <dgm:t>
        <a:bodyPr/>
        <a:lstStyle/>
        <a:p>
          <a:r>
            <a:rPr lang="es-ES" b="1" dirty="0" smtClean="0"/>
            <a:t>DÍA</a:t>
          </a:r>
          <a:endParaRPr lang="es-ES" b="1" dirty="0"/>
        </a:p>
      </dgm:t>
    </dgm:pt>
    <dgm:pt modelId="{90AE113D-52AD-4564-9B86-71D3A650767D}" type="parTrans" cxnId="{C3A82211-5B1C-4A89-A057-55EB784BBCAF}">
      <dgm:prSet/>
      <dgm:spPr/>
      <dgm:t>
        <a:bodyPr/>
        <a:lstStyle/>
        <a:p>
          <a:endParaRPr lang="es-ES" b="1"/>
        </a:p>
      </dgm:t>
    </dgm:pt>
    <dgm:pt modelId="{FA60382D-D036-4A9D-BA4C-A1DF672829E2}" type="sibTrans" cxnId="{C3A82211-5B1C-4A89-A057-55EB784BBCAF}">
      <dgm:prSet/>
      <dgm:spPr/>
      <dgm:t>
        <a:bodyPr/>
        <a:lstStyle/>
        <a:p>
          <a:endParaRPr lang="es-ES" b="1"/>
        </a:p>
      </dgm:t>
    </dgm:pt>
    <dgm:pt modelId="{97B00B0A-01F1-4411-8DCB-5F68BC0A800A}">
      <dgm:prSet phldrT="[Texto]"/>
      <dgm:spPr/>
      <dgm:t>
        <a:bodyPr/>
        <a:lstStyle/>
        <a:p>
          <a:r>
            <a:rPr lang="es-ES" b="1" dirty="0" smtClean="0"/>
            <a:t>CREÓ</a:t>
          </a:r>
          <a:endParaRPr lang="es-ES" b="1" dirty="0"/>
        </a:p>
      </dgm:t>
    </dgm:pt>
    <dgm:pt modelId="{7E85E8F8-AB9F-4A0E-B819-8EC4C781E74B}" type="parTrans" cxnId="{0E3CAB41-F6F3-47D8-B758-754D69371698}">
      <dgm:prSet/>
      <dgm:spPr/>
      <dgm:t>
        <a:bodyPr/>
        <a:lstStyle/>
        <a:p>
          <a:endParaRPr lang="es-ES" b="1"/>
        </a:p>
      </dgm:t>
    </dgm:pt>
    <dgm:pt modelId="{4B06B8A6-8B34-4E6E-B4FB-BF74460109E2}" type="sibTrans" cxnId="{0E3CAB41-F6F3-47D8-B758-754D69371698}">
      <dgm:prSet/>
      <dgm:spPr/>
      <dgm:t>
        <a:bodyPr/>
        <a:lstStyle/>
        <a:p>
          <a:endParaRPr lang="es-ES" b="1"/>
        </a:p>
      </dgm:t>
    </dgm:pt>
    <dgm:pt modelId="{44557E9F-A33A-4CA4-BE45-14E0F398060B}">
      <dgm:prSet phldrT="[Texto]"/>
      <dgm:spPr/>
      <dgm:t>
        <a:bodyPr/>
        <a:lstStyle/>
        <a:p>
          <a:r>
            <a:rPr lang="es-ES" b="1" dirty="0" smtClean="0"/>
            <a:t>PUSO NOMBRE</a:t>
          </a:r>
          <a:endParaRPr lang="es-ES" b="1" dirty="0"/>
        </a:p>
      </dgm:t>
    </dgm:pt>
    <dgm:pt modelId="{C3C7289F-0D80-44A3-8CB1-4B58FED108DB}" type="parTrans" cxnId="{79D05409-B2B0-4608-A85E-A890397F44D4}">
      <dgm:prSet/>
      <dgm:spPr/>
      <dgm:t>
        <a:bodyPr/>
        <a:lstStyle/>
        <a:p>
          <a:endParaRPr lang="es-ES" b="1"/>
        </a:p>
      </dgm:t>
    </dgm:pt>
    <dgm:pt modelId="{D688B753-FAE8-474A-B414-9385FF9F5EC0}" type="sibTrans" cxnId="{79D05409-B2B0-4608-A85E-A890397F44D4}">
      <dgm:prSet/>
      <dgm:spPr/>
      <dgm:t>
        <a:bodyPr/>
        <a:lstStyle/>
        <a:p>
          <a:endParaRPr lang="es-ES" b="1"/>
        </a:p>
      </dgm:t>
    </dgm:pt>
    <dgm:pt modelId="{1592900A-50A7-41C5-BDA4-EBFACBC7F3EA}">
      <dgm:prSet phldrT="[Texto]"/>
      <dgm:spPr/>
      <dgm:t>
        <a:bodyPr/>
        <a:lstStyle/>
        <a:p>
          <a:r>
            <a:rPr lang="es-ES" b="1" dirty="0" smtClean="0"/>
            <a:t>DÍA</a:t>
          </a:r>
          <a:endParaRPr lang="es-ES" b="1" dirty="0"/>
        </a:p>
      </dgm:t>
    </dgm:pt>
    <dgm:pt modelId="{E85D25CF-0D91-4E3E-8A96-88DD04B579AD}" type="parTrans" cxnId="{9B598E58-FC93-472F-8790-5A8F57CC4E5D}">
      <dgm:prSet/>
      <dgm:spPr/>
      <dgm:t>
        <a:bodyPr/>
        <a:lstStyle/>
        <a:p>
          <a:endParaRPr lang="es-ES" b="1"/>
        </a:p>
      </dgm:t>
    </dgm:pt>
    <dgm:pt modelId="{C26E5833-363F-4EDD-85FA-F733BE8C8C61}" type="sibTrans" cxnId="{9B598E58-FC93-472F-8790-5A8F57CC4E5D}">
      <dgm:prSet/>
      <dgm:spPr/>
      <dgm:t>
        <a:bodyPr/>
        <a:lstStyle/>
        <a:p>
          <a:endParaRPr lang="es-ES" b="1"/>
        </a:p>
      </dgm:t>
    </dgm:pt>
    <dgm:pt modelId="{1C3D06E1-813C-4876-A074-99C585E17DAE}">
      <dgm:prSet phldrT="[Texto]"/>
      <dgm:spPr/>
      <dgm:t>
        <a:bodyPr/>
        <a:lstStyle/>
        <a:p>
          <a:r>
            <a:rPr lang="es-ES" b="1" dirty="0" smtClean="0"/>
            <a:t>RELLENÓ</a:t>
          </a:r>
          <a:endParaRPr lang="es-ES" b="1" dirty="0"/>
        </a:p>
      </dgm:t>
    </dgm:pt>
    <dgm:pt modelId="{9549F9AA-C71D-4109-A4FE-CDE54BEEDE82}" type="parTrans" cxnId="{B32B1830-1F08-4B51-9CF6-7613F4BC26B0}">
      <dgm:prSet/>
      <dgm:spPr/>
      <dgm:t>
        <a:bodyPr/>
        <a:lstStyle/>
        <a:p>
          <a:endParaRPr lang="es-ES" b="1"/>
        </a:p>
      </dgm:t>
    </dgm:pt>
    <dgm:pt modelId="{A222FC41-17B4-42D6-8523-AF1B3CF81528}" type="sibTrans" cxnId="{B32B1830-1F08-4B51-9CF6-7613F4BC26B0}">
      <dgm:prSet/>
      <dgm:spPr/>
      <dgm:t>
        <a:bodyPr/>
        <a:lstStyle/>
        <a:p>
          <a:endParaRPr lang="es-ES" b="1"/>
        </a:p>
      </dgm:t>
    </dgm:pt>
    <dgm:pt modelId="{2D2D1862-2596-4BB6-A348-8C51DCEC389F}" type="pres">
      <dgm:prSet presAssocID="{1F682942-8F41-41CD-8F14-0B20A151E391}" presName="Name0" presStyleCnt="0">
        <dgm:presLayoutVars>
          <dgm:dir/>
          <dgm:resizeHandles val="exact"/>
        </dgm:presLayoutVars>
      </dgm:prSet>
      <dgm:spPr/>
    </dgm:pt>
    <dgm:pt modelId="{A7AA0529-1B05-4CC6-BDBC-051C6E634FEA}" type="pres">
      <dgm:prSet presAssocID="{D8DBE0AA-4144-46F6-8C28-166F0AA363A4}" presName="node" presStyleLbl="node1" presStyleIdx="0" presStyleCnt="5">
        <dgm:presLayoutVars>
          <dgm:bulletEnabled val="1"/>
        </dgm:presLayoutVars>
      </dgm:prSet>
      <dgm:spPr/>
      <dgm:t>
        <a:bodyPr/>
        <a:lstStyle/>
        <a:p>
          <a:endParaRPr lang="es-ES"/>
        </a:p>
      </dgm:t>
    </dgm:pt>
    <dgm:pt modelId="{A3ED35A4-9B2F-4192-85DB-AC9461C72875}" type="pres">
      <dgm:prSet presAssocID="{FA60382D-D036-4A9D-BA4C-A1DF672829E2}" presName="sibTrans" presStyleLbl="sibTrans2D1" presStyleIdx="0" presStyleCnt="4"/>
      <dgm:spPr/>
      <dgm:t>
        <a:bodyPr/>
        <a:lstStyle/>
        <a:p>
          <a:endParaRPr lang="es-ES"/>
        </a:p>
      </dgm:t>
    </dgm:pt>
    <dgm:pt modelId="{EB367619-AAF2-4D5F-809E-AD81E62ACA96}" type="pres">
      <dgm:prSet presAssocID="{FA60382D-D036-4A9D-BA4C-A1DF672829E2}" presName="connectorText" presStyleLbl="sibTrans2D1" presStyleIdx="0" presStyleCnt="4"/>
      <dgm:spPr/>
      <dgm:t>
        <a:bodyPr/>
        <a:lstStyle/>
        <a:p>
          <a:endParaRPr lang="es-ES"/>
        </a:p>
      </dgm:t>
    </dgm:pt>
    <dgm:pt modelId="{D6A8B71E-4E72-457D-B920-DC899E3BB802}" type="pres">
      <dgm:prSet presAssocID="{97B00B0A-01F1-4411-8DCB-5F68BC0A800A}" presName="node" presStyleLbl="node1" presStyleIdx="1" presStyleCnt="5">
        <dgm:presLayoutVars>
          <dgm:bulletEnabled val="1"/>
        </dgm:presLayoutVars>
      </dgm:prSet>
      <dgm:spPr/>
      <dgm:t>
        <a:bodyPr/>
        <a:lstStyle/>
        <a:p>
          <a:endParaRPr lang="es-ES"/>
        </a:p>
      </dgm:t>
    </dgm:pt>
    <dgm:pt modelId="{1C33A972-450A-49B0-9278-CCFF373C2FF7}" type="pres">
      <dgm:prSet presAssocID="{4B06B8A6-8B34-4E6E-B4FB-BF74460109E2}" presName="sibTrans" presStyleLbl="sibTrans2D1" presStyleIdx="1" presStyleCnt="4"/>
      <dgm:spPr/>
      <dgm:t>
        <a:bodyPr/>
        <a:lstStyle/>
        <a:p>
          <a:endParaRPr lang="es-ES"/>
        </a:p>
      </dgm:t>
    </dgm:pt>
    <dgm:pt modelId="{13DE4C7A-CF8D-4A1B-8966-54B1D98C9C3A}" type="pres">
      <dgm:prSet presAssocID="{4B06B8A6-8B34-4E6E-B4FB-BF74460109E2}" presName="connectorText" presStyleLbl="sibTrans2D1" presStyleIdx="1" presStyleCnt="4"/>
      <dgm:spPr/>
      <dgm:t>
        <a:bodyPr/>
        <a:lstStyle/>
        <a:p>
          <a:endParaRPr lang="es-ES"/>
        </a:p>
      </dgm:t>
    </dgm:pt>
    <dgm:pt modelId="{831BC276-98CC-4050-B580-8CC2834D25F2}" type="pres">
      <dgm:prSet presAssocID="{44557E9F-A33A-4CA4-BE45-14E0F398060B}" presName="node" presStyleLbl="node1" presStyleIdx="2" presStyleCnt="5">
        <dgm:presLayoutVars>
          <dgm:bulletEnabled val="1"/>
        </dgm:presLayoutVars>
      </dgm:prSet>
      <dgm:spPr/>
      <dgm:t>
        <a:bodyPr/>
        <a:lstStyle/>
        <a:p>
          <a:endParaRPr lang="es-ES"/>
        </a:p>
      </dgm:t>
    </dgm:pt>
    <dgm:pt modelId="{EE137B71-198A-43A4-BDE4-0E07690C1668}" type="pres">
      <dgm:prSet presAssocID="{D688B753-FAE8-474A-B414-9385FF9F5EC0}" presName="sibTrans" presStyleLbl="sibTrans2D1" presStyleIdx="2" presStyleCnt="4"/>
      <dgm:spPr/>
      <dgm:t>
        <a:bodyPr/>
        <a:lstStyle/>
        <a:p>
          <a:endParaRPr lang="es-ES"/>
        </a:p>
      </dgm:t>
    </dgm:pt>
    <dgm:pt modelId="{DD2B8127-63E6-4915-A0AB-901CDC4243D1}" type="pres">
      <dgm:prSet presAssocID="{D688B753-FAE8-474A-B414-9385FF9F5EC0}" presName="connectorText" presStyleLbl="sibTrans2D1" presStyleIdx="2" presStyleCnt="4"/>
      <dgm:spPr/>
      <dgm:t>
        <a:bodyPr/>
        <a:lstStyle/>
        <a:p>
          <a:endParaRPr lang="es-ES"/>
        </a:p>
      </dgm:t>
    </dgm:pt>
    <dgm:pt modelId="{D4E01650-DDFC-4A46-B021-D0FD172F3A81}" type="pres">
      <dgm:prSet presAssocID="{1592900A-50A7-41C5-BDA4-EBFACBC7F3EA}" presName="node" presStyleLbl="node1" presStyleIdx="3" presStyleCnt="5">
        <dgm:presLayoutVars>
          <dgm:bulletEnabled val="1"/>
        </dgm:presLayoutVars>
      </dgm:prSet>
      <dgm:spPr/>
      <dgm:t>
        <a:bodyPr/>
        <a:lstStyle/>
        <a:p>
          <a:endParaRPr lang="es-ES"/>
        </a:p>
      </dgm:t>
    </dgm:pt>
    <dgm:pt modelId="{545CF0A4-5376-4370-A3FC-959ED0F39DC4}" type="pres">
      <dgm:prSet presAssocID="{C26E5833-363F-4EDD-85FA-F733BE8C8C61}" presName="sibTrans" presStyleLbl="sibTrans2D1" presStyleIdx="3" presStyleCnt="4"/>
      <dgm:spPr/>
      <dgm:t>
        <a:bodyPr/>
        <a:lstStyle/>
        <a:p>
          <a:endParaRPr lang="es-ES"/>
        </a:p>
      </dgm:t>
    </dgm:pt>
    <dgm:pt modelId="{5F217302-202B-4ABF-BC8D-F85E0360D2F5}" type="pres">
      <dgm:prSet presAssocID="{C26E5833-363F-4EDD-85FA-F733BE8C8C61}" presName="connectorText" presStyleLbl="sibTrans2D1" presStyleIdx="3" presStyleCnt="4"/>
      <dgm:spPr/>
      <dgm:t>
        <a:bodyPr/>
        <a:lstStyle/>
        <a:p>
          <a:endParaRPr lang="es-ES"/>
        </a:p>
      </dgm:t>
    </dgm:pt>
    <dgm:pt modelId="{6F1364B5-DBFE-4B57-8561-0F5561665819}" type="pres">
      <dgm:prSet presAssocID="{1C3D06E1-813C-4876-A074-99C585E17DAE}" presName="node" presStyleLbl="node1" presStyleIdx="4" presStyleCnt="5">
        <dgm:presLayoutVars>
          <dgm:bulletEnabled val="1"/>
        </dgm:presLayoutVars>
      </dgm:prSet>
      <dgm:spPr/>
      <dgm:t>
        <a:bodyPr/>
        <a:lstStyle/>
        <a:p>
          <a:endParaRPr lang="es-ES"/>
        </a:p>
      </dgm:t>
    </dgm:pt>
  </dgm:ptLst>
  <dgm:cxnLst>
    <dgm:cxn modelId="{0E3CAB41-F6F3-47D8-B758-754D69371698}" srcId="{1F682942-8F41-41CD-8F14-0B20A151E391}" destId="{97B00B0A-01F1-4411-8DCB-5F68BC0A800A}" srcOrd="1" destOrd="0" parTransId="{7E85E8F8-AB9F-4A0E-B819-8EC4C781E74B}" sibTransId="{4B06B8A6-8B34-4E6E-B4FB-BF74460109E2}"/>
    <dgm:cxn modelId="{6C443B70-2054-40D3-B5D0-4290B12B5D18}" type="presOf" srcId="{C26E5833-363F-4EDD-85FA-F733BE8C8C61}" destId="{5F217302-202B-4ABF-BC8D-F85E0360D2F5}" srcOrd="1" destOrd="0" presId="urn:microsoft.com/office/officeart/2005/8/layout/process1"/>
    <dgm:cxn modelId="{6A209A33-20B5-4941-985A-9717CF654BC0}" type="presOf" srcId="{C26E5833-363F-4EDD-85FA-F733BE8C8C61}" destId="{545CF0A4-5376-4370-A3FC-959ED0F39DC4}" srcOrd="0" destOrd="0" presId="urn:microsoft.com/office/officeart/2005/8/layout/process1"/>
    <dgm:cxn modelId="{B83338DD-41D9-4B98-B348-E10C2CD9B839}" type="presOf" srcId="{44557E9F-A33A-4CA4-BE45-14E0F398060B}" destId="{831BC276-98CC-4050-B580-8CC2834D25F2}" srcOrd="0" destOrd="0" presId="urn:microsoft.com/office/officeart/2005/8/layout/process1"/>
    <dgm:cxn modelId="{79D05409-B2B0-4608-A85E-A890397F44D4}" srcId="{1F682942-8F41-41CD-8F14-0B20A151E391}" destId="{44557E9F-A33A-4CA4-BE45-14E0F398060B}" srcOrd="2" destOrd="0" parTransId="{C3C7289F-0D80-44A3-8CB1-4B58FED108DB}" sibTransId="{D688B753-FAE8-474A-B414-9385FF9F5EC0}"/>
    <dgm:cxn modelId="{9B598E58-FC93-472F-8790-5A8F57CC4E5D}" srcId="{1F682942-8F41-41CD-8F14-0B20A151E391}" destId="{1592900A-50A7-41C5-BDA4-EBFACBC7F3EA}" srcOrd="3" destOrd="0" parTransId="{E85D25CF-0D91-4E3E-8A96-88DD04B579AD}" sibTransId="{C26E5833-363F-4EDD-85FA-F733BE8C8C61}"/>
    <dgm:cxn modelId="{88CBFFA6-EC09-406F-BD3B-F6CBC11C5372}" type="presOf" srcId="{1F682942-8F41-41CD-8F14-0B20A151E391}" destId="{2D2D1862-2596-4BB6-A348-8C51DCEC389F}" srcOrd="0" destOrd="0" presId="urn:microsoft.com/office/officeart/2005/8/layout/process1"/>
    <dgm:cxn modelId="{EFC211F1-9863-4F15-BCBB-D3B2E2D6A00B}" type="presOf" srcId="{FA60382D-D036-4A9D-BA4C-A1DF672829E2}" destId="{A3ED35A4-9B2F-4192-85DB-AC9461C72875}" srcOrd="0" destOrd="0" presId="urn:microsoft.com/office/officeart/2005/8/layout/process1"/>
    <dgm:cxn modelId="{40AA6D0E-AB60-4B55-82B6-2A0FE6C6AC5C}" type="presOf" srcId="{1592900A-50A7-41C5-BDA4-EBFACBC7F3EA}" destId="{D4E01650-DDFC-4A46-B021-D0FD172F3A81}" srcOrd="0" destOrd="0" presId="urn:microsoft.com/office/officeart/2005/8/layout/process1"/>
    <dgm:cxn modelId="{69F03CBC-2AA7-4A28-8080-555DFE3BF6DF}" type="presOf" srcId="{D688B753-FAE8-474A-B414-9385FF9F5EC0}" destId="{DD2B8127-63E6-4915-A0AB-901CDC4243D1}" srcOrd="1" destOrd="0" presId="urn:microsoft.com/office/officeart/2005/8/layout/process1"/>
    <dgm:cxn modelId="{C3A82211-5B1C-4A89-A057-55EB784BBCAF}" srcId="{1F682942-8F41-41CD-8F14-0B20A151E391}" destId="{D8DBE0AA-4144-46F6-8C28-166F0AA363A4}" srcOrd="0" destOrd="0" parTransId="{90AE113D-52AD-4564-9B86-71D3A650767D}" sibTransId="{FA60382D-D036-4A9D-BA4C-A1DF672829E2}"/>
    <dgm:cxn modelId="{BC85671E-8B7F-4E1B-AC62-98CD3EA34FB1}" type="presOf" srcId="{D688B753-FAE8-474A-B414-9385FF9F5EC0}" destId="{EE137B71-198A-43A4-BDE4-0E07690C1668}" srcOrd="0" destOrd="0" presId="urn:microsoft.com/office/officeart/2005/8/layout/process1"/>
    <dgm:cxn modelId="{905D3DEB-990B-4ABF-B79E-4B56A2CFB99C}" type="presOf" srcId="{4B06B8A6-8B34-4E6E-B4FB-BF74460109E2}" destId="{13DE4C7A-CF8D-4A1B-8966-54B1D98C9C3A}" srcOrd="1" destOrd="0" presId="urn:microsoft.com/office/officeart/2005/8/layout/process1"/>
    <dgm:cxn modelId="{9DDE34AE-B5E4-4743-9B36-8E68E9DBEC99}" type="presOf" srcId="{D8DBE0AA-4144-46F6-8C28-166F0AA363A4}" destId="{A7AA0529-1B05-4CC6-BDBC-051C6E634FEA}" srcOrd="0" destOrd="0" presId="urn:microsoft.com/office/officeart/2005/8/layout/process1"/>
    <dgm:cxn modelId="{F5AA0E7D-F028-40BD-A078-5F821BC69B58}" type="presOf" srcId="{4B06B8A6-8B34-4E6E-B4FB-BF74460109E2}" destId="{1C33A972-450A-49B0-9278-CCFF373C2FF7}" srcOrd="0" destOrd="0" presId="urn:microsoft.com/office/officeart/2005/8/layout/process1"/>
    <dgm:cxn modelId="{B32B1830-1F08-4B51-9CF6-7613F4BC26B0}" srcId="{1F682942-8F41-41CD-8F14-0B20A151E391}" destId="{1C3D06E1-813C-4876-A074-99C585E17DAE}" srcOrd="4" destOrd="0" parTransId="{9549F9AA-C71D-4109-A4FE-CDE54BEEDE82}" sibTransId="{A222FC41-17B4-42D6-8523-AF1B3CF81528}"/>
    <dgm:cxn modelId="{E2C85FC1-98E5-42B2-B606-F1C23A649DBE}" type="presOf" srcId="{FA60382D-D036-4A9D-BA4C-A1DF672829E2}" destId="{EB367619-AAF2-4D5F-809E-AD81E62ACA96}" srcOrd="1" destOrd="0" presId="urn:microsoft.com/office/officeart/2005/8/layout/process1"/>
    <dgm:cxn modelId="{2A5A1F8C-34D3-4A8D-8631-7B19D3323E2D}" type="presOf" srcId="{97B00B0A-01F1-4411-8DCB-5F68BC0A800A}" destId="{D6A8B71E-4E72-457D-B920-DC899E3BB802}" srcOrd="0" destOrd="0" presId="urn:microsoft.com/office/officeart/2005/8/layout/process1"/>
    <dgm:cxn modelId="{B635BC9B-FC2C-4F67-A763-37C4ECF8584F}" type="presOf" srcId="{1C3D06E1-813C-4876-A074-99C585E17DAE}" destId="{6F1364B5-DBFE-4B57-8561-0F5561665819}" srcOrd="0" destOrd="0" presId="urn:microsoft.com/office/officeart/2005/8/layout/process1"/>
    <dgm:cxn modelId="{0342B343-3079-4C84-8A9D-CEB769C01A9A}" type="presParOf" srcId="{2D2D1862-2596-4BB6-A348-8C51DCEC389F}" destId="{A7AA0529-1B05-4CC6-BDBC-051C6E634FEA}" srcOrd="0" destOrd="0" presId="urn:microsoft.com/office/officeart/2005/8/layout/process1"/>
    <dgm:cxn modelId="{AAAD8471-C570-4A9B-8A28-30E3B9CDCFA0}" type="presParOf" srcId="{2D2D1862-2596-4BB6-A348-8C51DCEC389F}" destId="{A3ED35A4-9B2F-4192-85DB-AC9461C72875}" srcOrd="1" destOrd="0" presId="urn:microsoft.com/office/officeart/2005/8/layout/process1"/>
    <dgm:cxn modelId="{36D846E7-611E-4F2C-B64A-C75BA581AA98}" type="presParOf" srcId="{A3ED35A4-9B2F-4192-85DB-AC9461C72875}" destId="{EB367619-AAF2-4D5F-809E-AD81E62ACA96}" srcOrd="0" destOrd="0" presId="urn:microsoft.com/office/officeart/2005/8/layout/process1"/>
    <dgm:cxn modelId="{536D1280-20F2-4EDC-B8CD-CF5AA87240F9}" type="presParOf" srcId="{2D2D1862-2596-4BB6-A348-8C51DCEC389F}" destId="{D6A8B71E-4E72-457D-B920-DC899E3BB802}" srcOrd="2" destOrd="0" presId="urn:microsoft.com/office/officeart/2005/8/layout/process1"/>
    <dgm:cxn modelId="{961C29F7-F41C-4FB9-8C74-D66E943E8FFD}" type="presParOf" srcId="{2D2D1862-2596-4BB6-A348-8C51DCEC389F}" destId="{1C33A972-450A-49B0-9278-CCFF373C2FF7}" srcOrd="3" destOrd="0" presId="urn:microsoft.com/office/officeart/2005/8/layout/process1"/>
    <dgm:cxn modelId="{E7058674-7AC3-44D7-A0E7-9940A65DC299}" type="presParOf" srcId="{1C33A972-450A-49B0-9278-CCFF373C2FF7}" destId="{13DE4C7A-CF8D-4A1B-8966-54B1D98C9C3A}" srcOrd="0" destOrd="0" presId="urn:microsoft.com/office/officeart/2005/8/layout/process1"/>
    <dgm:cxn modelId="{88DA4DBB-AEA0-44E7-BF65-5EC004446D1A}" type="presParOf" srcId="{2D2D1862-2596-4BB6-A348-8C51DCEC389F}" destId="{831BC276-98CC-4050-B580-8CC2834D25F2}" srcOrd="4" destOrd="0" presId="urn:microsoft.com/office/officeart/2005/8/layout/process1"/>
    <dgm:cxn modelId="{06EA003A-CAB0-4AA1-AF54-4E85A3BFFCB2}" type="presParOf" srcId="{2D2D1862-2596-4BB6-A348-8C51DCEC389F}" destId="{EE137B71-198A-43A4-BDE4-0E07690C1668}" srcOrd="5" destOrd="0" presId="urn:microsoft.com/office/officeart/2005/8/layout/process1"/>
    <dgm:cxn modelId="{64B81661-A1FD-4E00-AFE9-CCD6D46FDCFC}" type="presParOf" srcId="{EE137B71-198A-43A4-BDE4-0E07690C1668}" destId="{DD2B8127-63E6-4915-A0AB-901CDC4243D1}" srcOrd="0" destOrd="0" presId="urn:microsoft.com/office/officeart/2005/8/layout/process1"/>
    <dgm:cxn modelId="{55A1BF68-8EA6-445C-9324-B4146ED41108}" type="presParOf" srcId="{2D2D1862-2596-4BB6-A348-8C51DCEC389F}" destId="{D4E01650-DDFC-4A46-B021-D0FD172F3A81}" srcOrd="6" destOrd="0" presId="urn:microsoft.com/office/officeart/2005/8/layout/process1"/>
    <dgm:cxn modelId="{A96739D9-B818-4DAD-8217-A9F044367FA7}" type="presParOf" srcId="{2D2D1862-2596-4BB6-A348-8C51DCEC389F}" destId="{545CF0A4-5376-4370-A3FC-959ED0F39DC4}" srcOrd="7" destOrd="0" presId="urn:microsoft.com/office/officeart/2005/8/layout/process1"/>
    <dgm:cxn modelId="{10271A1F-EA38-41F5-A8F4-88E557B89D2E}" type="presParOf" srcId="{545CF0A4-5376-4370-A3FC-959ED0F39DC4}" destId="{5F217302-202B-4ABF-BC8D-F85E0360D2F5}" srcOrd="0" destOrd="0" presId="urn:microsoft.com/office/officeart/2005/8/layout/process1"/>
    <dgm:cxn modelId="{031AEBF2-F76C-4CC8-B213-D6FA0D1001AC}" type="presParOf" srcId="{2D2D1862-2596-4BB6-A348-8C51DCEC389F}" destId="{6F1364B5-DBFE-4B57-8561-0F5561665819}" srcOrd="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682942-8F41-41CD-8F14-0B20A151E391}" type="doc">
      <dgm:prSet loTypeId="urn:microsoft.com/office/officeart/2005/8/layout/process1" loCatId="process" qsTypeId="urn:microsoft.com/office/officeart/2005/8/quickstyle/simple3" qsCatId="simple" csTypeId="urn:microsoft.com/office/officeart/2005/8/colors/colorful2" csCatId="colorful" phldr="1"/>
      <dgm:spPr/>
    </dgm:pt>
    <dgm:pt modelId="{D8DBE0AA-4144-46F6-8C28-166F0AA363A4}">
      <dgm:prSet phldrT="[Texto]" custT="1"/>
      <dgm:spPr/>
      <dgm:t>
        <a:bodyPr/>
        <a:lstStyle/>
        <a:p>
          <a:r>
            <a:rPr lang="es-ES" sz="1900" b="1" dirty="0" smtClean="0"/>
            <a:t>1</a:t>
          </a:r>
          <a:endParaRPr lang="es-ES" sz="1900" b="1" dirty="0"/>
        </a:p>
      </dgm:t>
    </dgm:pt>
    <dgm:pt modelId="{90AE113D-52AD-4564-9B86-71D3A650767D}" type="parTrans" cxnId="{C3A82211-5B1C-4A89-A057-55EB784BBCAF}">
      <dgm:prSet/>
      <dgm:spPr/>
      <dgm:t>
        <a:bodyPr/>
        <a:lstStyle/>
        <a:p>
          <a:endParaRPr lang="es-ES" b="1"/>
        </a:p>
      </dgm:t>
    </dgm:pt>
    <dgm:pt modelId="{FA60382D-D036-4A9D-BA4C-A1DF672829E2}" type="sibTrans" cxnId="{C3A82211-5B1C-4A89-A057-55EB784BBCAF}">
      <dgm:prSet/>
      <dgm:spPr/>
      <dgm:t>
        <a:bodyPr/>
        <a:lstStyle/>
        <a:p>
          <a:endParaRPr lang="es-ES" b="1"/>
        </a:p>
      </dgm:t>
    </dgm:pt>
    <dgm:pt modelId="{97B00B0A-01F1-4411-8DCB-5F68BC0A800A}">
      <dgm:prSet phldrT="[Texto]" custT="1"/>
      <dgm:spPr/>
      <dgm:t>
        <a:bodyPr/>
        <a:lstStyle/>
        <a:p>
          <a:r>
            <a:rPr lang="es-ES" sz="1900" b="1" dirty="0" smtClean="0"/>
            <a:t>La luz</a:t>
          </a:r>
          <a:endParaRPr lang="es-ES" sz="1900" b="1" dirty="0"/>
        </a:p>
      </dgm:t>
    </dgm:pt>
    <dgm:pt modelId="{7E85E8F8-AB9F-4A0E-B819-8EC4C781E74B}" type="parTrans" cxnId="{0E3CAB41-F6F3-47D8-B758-754D69371698}">
      <dgm:prSet/>
      <dgm:spPr/>
      <dgm:t>
        <a:bodyPr/>
        <a:lstStyle/>
        <a:p>
          <a:endParaRPr lang="es-ES" b="1"/>
        </a:p>
      </dgm:t>
    </dgm:pt>
    <dgm:pt modelId="{4B06B8A6-8B34-4E6E-B4FB-BF74460109E2}" type="sibTrans" cxnId="{0E3CAB41-F6F3-47D8-B758-754D69371698}">
      <dgm:prSet/>
      <dgm:spPr/>
      <dgm:t>
        <a:bodyPr/>
        <a:lstStyle/>
        <a:p>
          <a:endParaRPr lang="es-ES" b="1"/>
        </a:p>
      </dgm:t>
    </dgm:pt>
    <dgm:pt modelId="{44557E9F-A33A-4CA4-BE45-14E0F398060B}">
      <dgm:prSet phldrT="[Texto]" custT="1"/>
      <dgm:spPr/>
      <dgm:t>
        <a:bodyPr/>
        <a:lstStyle/>
        <a:p>
          <a:r>
            <a:rPr lang="es-ES" sz="1900" b="1" dirty="0" smtClean="0"/>
            <a:t>Día, Noche</a:t>
          </a:r>
          <a:endParaRPr lang="es-ES" sz="1900" b="1" dirty="0"/>
        </a:p>
      </dgm:t>
    </dgm:pt>
    <dgm:pt modelId="{C3C7289F-0D80-44A3-8CB1-4B58FED108DB}" type="parTrans" cxnId="{79D05409-B2B0-4608-A85E-A890397F44D4}">
      <dgm:prSet/>
      <dgm:spPr/>
      <dgm:t>
        <a:bodyPr/>
        <a:lstStyle/>
        <a:p>
          <a:endParaRPr lang="es-ES" b="1"/>
        </a:p>
      </dgm:t>
    </dgm:pt>
    <dgm:pt modelId="{D688B753-FAE8-474A-B414-9385FF9F5EC0}" type="sibTrans" cxnId="{79D05409-B2B0-4608-A85E-A890397F44D4}">
      <dgm:prSet/>
      <dgm:spPr/>
      <dgm:t>
        <a:bodyPr/>
        <a:lstStyle/>
        <a:p>
          <a:endParaRPr lang="es-ES" b="1"/>
        </a:p>
      </dgm:t>
    </dgm:pt>
    <dgm:pt modelId="{1592900A-50A7-41C5-BDA4-EBFACBC7F3EA}">
      <dgm:prSet phldrT="[Texto]" custT="1"/>
      <dgm:spPr/>
      <dgm:t>
        <a:bodyPr/>
        <a:lstStyle/>
        <a:p>
          <a:r>
            <a:rPr lang="es-ES" sz="1900" b="1" dirty="0" smtClean="0"/>
            <a:t>4</a:t>
          </a:r>
          <a:endParaRPr lang="es-ES" sz="1900" b="1" dirty="0"/>
        </a:p>
      </dgm:t>
    </dgm:pt>
    <dgm:pt modelId="{E85D25CF-0D91-4E3E-8A96-88DD04B579AD}" type="parTrans" cxnId="{9B598E58-FC93-472F-8790-5A8F57CC4E5D}">
      <dgm:prSet/>
      <dgm:spPr/>
      <dgm:t>
        <a:bodyPr/>
        <a:lstStyle/>
        <a:p>
          <a:endParaRPr lang="es-ES" b="1"/>
        </a:p>
      </dgm:t>
    </dgm:pt>
    <dgm:pt modelId="{C26E5833-363F-4EDD-85FA-F733BE8C8C61}" type="sibTrans" cxnId="{9B598E58-FC93-472F-8790-5A8F57CC4E5D}">
      <dgm:prSet/>
      <dgm:spPr/>
      <dgm:t>
        <a:bodyPr/>
        <a:lstStyle/>
        <a:p>
          <a:endParaRPr lang="es-ES" b="1"/>
        </a:p>
      </dgm:t>
    </dgm:pt>
    <dgm:pt modelId="{1C3D06E1-813C-4876-A074-99C585E17DAE}">
      <dgm:prSet phldrT="[Texto]" custT="1"/>
      <dgm:spPr/>
      <dgm:t>
        <a:bodyPr/>
        <a:lstStyle/>
        <a:p>
          <a:r>
            <a:rPr lang="es-ES" sz="1900" b="1" dirty="0" smtClean="0"/>
            <a:t>El sol, la luna y las estrellas</a:t>
          </a:r>
          <a:endParaRPr lang="es-ES" sz="1900" b="1" dirty="0"/>
        </a:p>
      </dgm:t>
    </dgm:pt>
    <dgm:pt modelId="{9549F9AA-C71D-4109-A4FE-CDE54BEEDE82}" type="parTrans" cxnId="{B32B1830-1F08-4B51-9CF6-7613F4BC26B0}">
      <dgm:prSet/>
      <dgm:spPr/>
      <dgm:t>
        <a:bodyPr/>
        <a:lstStyle/>
        <a:p>
          <a:endParaRPr lang="es-ES" b="1"/>
        </a:p>
      </dgm:t>
    </dgm:pt>
    <dgm:pt modelId="{A222FC41-17B4-42D6-8523-AF1B3CF81528}" type="sibTrans" cxnId="{B32B1830-1F08-4B51-9CF6-7613F4BC26B0}">
      <dgm:prSet/>
      <dgm:spPr/>
      <dgm:t>
        <a:bodyPr/>
        <a:lstStyle/>
        <a:p>
          <a:endParaRPr lang="es-ES" b="1"/>
        </a:p>
      </dgm:t>
    </dgm:pt>
    <dgm:pt modelId="{2D2D1862-2596-4BB6-A348-8C51DCEC389F}" type="pres">
      <dgm:prSet presAssocID="{1F682942-8F41-41CD-8F14-0B20A151E391}" presName="Name0" presStyleCnt="0">
        <dgm:presLayoutVars>
          <dgm:dir/>
          <dgm:resizeHandles val="exact"/>
        </dgm:presLayoutVars>
      </dgm:prSet>
      <dgm:spPr/>
    </dgm:pt>
    <dgm:pt modelId="{A7AA0529-1B05-4CC6-BDBC-051C6E634FEA}" type="pres">
      <dgm:prSet presAssocID="{D8DBE0AA-4144-46F6-8C28-166F0AA363A4}" presName="node" presStyleLbl="node1" presStyleIdx="0" presStyleCnt="5">
        <dgm:presLayoutVars>
          <dgm:bulletEnabled val="1"/>
        </dgm:presLayoutVars>
      </dgm:prSet>
      <dgm:spPr/>
      <dgm:t>
        <a:bodyPr/>
        <a:lstStyle/>
        <a:p>
          <a:endParaRPr lang="es-ES"/>
        </a:p>
      </dgm:t>
    </dgm:pt>
    <dgm:pt modelId="{A3ED35A4-9B2F-4192-85DB-AC9461C72875}" type="pres">
      <dgm:prSet presAssocID="{FA60382D-D036-4A9D-BA4C-A1DF672829E2}" presName="sibTrans" presStyleLbl="sibTrans2D1" presStyleIdx="0" presStyleCnt="4"/>
      <dgm:spPr/>
      <dgm:t>
        <a:bodyPr/>
        <a:lstStyle/>
        <a:p>
          <a:endParaRPr lang="es-ES"/>
        </a:p>
      </dgm:t>
    </dgm:pt>
    <dgm:pt modelId="{EB367619-AAF2-4D5F-809E-AD81E62ACA96}" type="pres">
      <dgm:prSet presAssocID="{FA60382D-D036-4A9D-BA4C-A1DF672829E2}" presName="connectorText" presStyleLbl="sibTrans2D1" presStyleIdx="0" presStyleCnt="4"/>
      <dgm:spPr/>
      <dgm:t>
        <a:bodyPr/>
        <a:lstStyle/>
        <a:p>
          <a:endParaRPr lang="es-ES"/>
        </a:p>
      </dgm:t>
    </dgm:pt>
    <dgm:pt modelId="{D6A8B71E-4E72-457D-B920-DC899E3BB802}" type="pres">
      <dgm:prSet presAssocID="{97B00B0A-01F1-4411-8DCB-5F68BC0A800A}" presName="node" presStyleLbl="node1" presStyleIdx="1" presStyleCnt="5">
        <dgm:presLayoutVars>
          <dgm:bulletEnabled val="1"/>
        </dgm:presLayoutVars>
      </dgm:prSet>
      <dgm:spPr/>
      <dgm:t>
        <a:bodyPr/>
        <a:lstStyle/>
        <a:p>
          <a:endParaRPr lang="es-ES"/>
        </a:p>
      </dgm:t>
    </dgm:pt>
    <dgm:pt modelId="{1C33A972-450A-49B0-9278-CCFF373C2FF7}" type="pres">
      <dgm:prSet presAssocID="{4B06B8A6-8B34-4E6E-B4FB-BF74460109E2}" presName="sibTrans" presStyleLbl="sibTrans2D1" presStyleIdx="1" presStyleCnt="4"/>
      <dgm:spPr/>
      <dgm:t>
        <a:bodyPr/>
        <a:lstStyle/>
        <a:p>
          <a:endParaRPr lang="es-ES"/>
        </a:p>
      </dgm:t>
    </dgm:pt>
    <dgm:pt modelId="{13DE4C7A-CF8D-4A1B-8966-54B1D98C9C3A}" type="pres">
      <dgm:prSet presAssocID="{4B06B8A6-8B34-4E6E-B4FB-BF74460109E2}" presName="connectorText" presStyleLbl="sibTrans2D1" presStyleIdx="1" presStyleCnt="4"/>
      <dgm:spPr/>
      <dgm:t>
        <a:bodyPr/>
        <a:lstStyle/>
        <a:p>
          <a:endParaRPr lang="es-ES"/>
        </a:p>
      </dgm:t>
    </dgm:pt>
    <dgm:pt modelId="{831BC276-98CC-4050-B580-8CC2834D25F2}" type="pres">
      <dgm:prSet presAssocID="{44557E9F-A33A-4CA4-BE45-14E0F398060B}" presName="node" presStyleLbl="node1" presStyleIdx="2" presStyleCnt="5">
        <dgm:presLayoutVars>
          <dgm:bulletEnabled val="1"/>
        </dgm:presLayoutVars>
      </dgm:prSet>
      <dgm:spPr/>
      <dgm:t>
        <a:bodyPr/>
        <a:lstStyle/>
        <a:p>
          <a:endParaRPr lang="es-ES"/>
        </a:p>
      </dgm:t>
    </dgm:pt>
    <dgm:pt modelId="{EE137B71-198A-43A4-BDE4-0E07690C1668}" type="pres">
      <dgm:prSet presAssocID="{D688B753-FAE8-474A-B414-9385FF9F5EC0}" presName="sibTrans" presStyleLbl="sibTrans2D1" presStyleIdx="2" presStyleCnt="4"/>
      <dgm:spPr/>
      <dgm:t>
        <a:bodyPr/>
        <a:lstStyle/>
        <a:p>
          <a:endParaRPr lang="es-ES"/>
        </a:p>
      </dgm:t>
    </dgm:pt>
    <dgm:pt modelId="{DD2B8127-63E6-4915-A0AB-901CDC4243D1}" type="pres">
      <dgm:prSet presAssocID="{D688B753-FAE8-474A-B414-9385FF9F5EC0}" presName="connectorText" presStyleLbl="sibTrans2D1" presStyleIdx="2" presStyleCnt="4"/>
      <dgm:spPr/>
      <dgm:t>
        <a:bodyPr/>
        <a:lstStyle/>
        <a:p>
          <a:endParaRPr lang="es-ES"/>
        </a:p>
      </dgm:t>
    </dgm:pt>
    <dgm:pt modelId="{D4E01650-DDFC-4A46-B021-D0FD172F3A81}" type="pres">
      <dgm:prSet presAssocID="{1592900A-50A7-41C5-BDA4-EBFACBC7F3EA}" presName="node" presStyleLbl="node1" presStyleIdx="3" presStyleCnt="5">
        <dgm:presLayoutVars>
          <dgm:bulletEnabled val="1"/>
        </dgm:presLayoutVars>
      </dgm:prSet>
      <dgm:spPr/>
      <dgm:t>
        <a:bodyPr/>
        <a:lstStyle/>
        <a:p>
          <a:endParaRPr lang="es-ES"/>
        </a:p>
      </dgm:t>
    </dgm:pt>
    <dgm:pt modelId="{545CF0A4-5376-4370-A3FC-959ED0F39DC4}" type="pres">
      <dgm:prSet presAssocID="{C26E5833-363F-4EDD-85FA-F733BE8C8C61}" presName="sibTrans" presStyleLbl="sibTrans2D1" presStyleIdx="3" presStyleCnt="4"/>
      <dgm:spPr/>
      <dgm:t>
        <a:bodyPr/>
        <a:lstStyle/>
        <a:p>
          <a:endParaRPr lang="es-ES"/>
        </a:p>
      </dgm:t>
    </dgm:pt>
    <dgm:pt modelId="{5F217302-202B-4ABF-BC8D-F85E0360D2F5}" type="pres">
      <dgm:prSet presAssocID="{C26E5833-363F-4EDD-85FA-F733BE8C8C61}" presName="connectorText" presStyleLbl="sibTrans2D1" presStyleIdx="3" presStyleCnt="4"/>
      <dgm:spPr/>
      <dgm:t>
        <a:bodyPr/>
        <a:lstStyle/>
        <a:p>
          <a:endParaRPr lang="es-ES"/>
        </a:p>
      </dgm:t>
    </dgm:pt>
    <dgm:pt modelId="{6F1364B5-DBFE-4B57-8561-0F5561665819}" type="pres">
      <dgm:prSet presAssocID="{1C3D06E1-813C-4876-A074-99C585E17DAE}" presName="node" presStyleLbl="node1" presStyleIdx="4" presStyleCnt="5">
        <dgm:presLayoutVars>
          <dgm:bulletEnabled val="1"/>
        </dgm:presLayoutVars>
      </dgm:prSet>
      <dgm:spPr/>
      <dgm:t>
        <a:bodyPr/>
        <a:lstStyle/>
        <a:p>
          <a:endParaRPr lang="es-ES"/>
        </a:p>
      </dgm:t>
    </dgm:pt>
  </dgm:ptLst>
  <dgm:cxnLst>
    <dgm:cxn modelId="{2C6D0E69-0FFE-4C83-9235-254D6C8AD93B}" type="presOf" srcId="{1F682942-8F41-41CD-8F14-0B20A151E391}" destId="{2D2D1862-2596-4BB6-A348-8C51DCEC389F}" srcOrd="0" destOrd="0" presId="urn:microsoft.com/office/officeart/2005/8/layout/process1"/>
    <dgm:cxn modelId="{668CB289-E27D-4394-907F-EBA274A9EA66}" type="presOf" srcId="{4B06B8A6-8B34-4E6E-B4FB-BF74460109E2}" destId="{13DE4C7A-CF8D-4A1B-8966-54B1D98C9C3A}" srcOrd="1" destOrd="0" presId="urn:microsoft.com/office/officeart/2005/8/layout/process1"/>
    <dgm:cxn modelId="{06E6A9E1-0DE7-4D6A-815C-7450EC433984}" type="presOf" srcId="{D8DBE0AA-4144-46F6-8C28-166F0AA363A4}" destId="{A7AA0529-1B05-4CC6-BDBC-051C6E634FEA}" srcOrd="0" destOrd="0" presId="urn:microsoft.com/office/officeart/2005/8/layout/process1"/>
    <dgm:cxn modelId="{0E3CAB41-F6F3-47D8-B758-754D69371698}" srcId="{1F682942-8F41-41CD-8F14-0B20A151E391}" destId="{97B00B0A-01F1-4411-8DCB-5F68BC0A800A}" srcOrd="1" destOrd="0" parTransId="{7E85E8F8-AB9F-4A0E-B819-8EC4C781E74B}" sibTransId="{4B06B8A6-8B34-4E6E-B4FB-BF74460109E2}"/>
    <dgm:cxn modelId="{FEB69547-3E8E-43EC-9967-FFDE9A3859FD}" type="presOf" srcId="{C26E5833-363F-4EDD-85FA-F733BE8C8C61}" destId="{5F217302-202B-4ABF-BC8D-F85E0360D2F5}" srcOrd="1" destOrd="0" presId="urn:microsoft.com/office/officeart/2005/8/layout/process1"/>
    <dgm:cxn modelId="{7D9DC8BF-A0D7-4F0C-B387-977B8A41C849}" type="presOf" srcId="{1C3D06E1-813C-4876-A074-99C585E17DAE}" destId="{6F1364B5-DBFE-4B57-8561-0F5561665819}" srcOrd="0" destOrd="0" presId="urn:microsoft.com/office/officeart/2005/8/layout/process1"/>
    <dgm:cxn modelId="{C81C8A58-1919-4E07-B510-B8FD6217C160}" type="presOf" srcId="{D688B753-FAE8-474A-B414-9385FF9F5EC0}" destId="{EE137B71-198A-43A4-BDE4-0E07690C1668}" srcOrd="0" destOrd="0" presId="urn:microsoft.com/office/officeart/2005/8/layout/process1"/>
    <dgm:cxn modelId="{A173187C-2CEE-4E07-92F2-14EFB91715DE}" type="presOf" srcId="{FA60382D-D036-4A9D-BA4C-A1DF672829E2}" destId="{EB367619-AAF2-4D5F-809E-AD81E62ACA96}" srcOrd="1" destOrd="0" presId="urn:microsoft.com/office/officeart/2005/8/layout/process1"/>
    <dgm:cxn modelId="{79D05409-B2B0-4608-A85E-A890397F44D4}" srcId="{1F682942-8F41-41CD-8F14-0B20A151E391}" destId="{44557E9F-A33A-4CA4-BE45-14E0F398060B}" srcOrd="2" destOrd="0" parTransId="{C3C7289F-0D80-44A3-8CB1-4B58FED108DB}" sibTransId="{D688B753-FAE8-474A-B414-9385FF9F5EC0}"/>
    <dgm:cxn modelId="{1EC500F9-104A-4C34-8932-0ED08E785BE9}" type="presOf" srcId="{1592900A-50A7-41C5-BDA4-EBFACBC7F3EA}" destId="{D4E01650-DDFC-4A46-B021-D0FD172F3A81}" srcOrd="0" destOrd="0" presId="urn:microsoft.com/office/officeart/2005/8/layout/process1"/>
    <dgm:cxn modelId="{9B598E58-FC93-472F-8790-5A8F57CC4E5D}" srcId="{1F682942-8F41-41CD-8F14-0B20A151E391}" destId="{1592900A-50A7-41C5-BDA4-EBFACBC7F3EA}" srcOrd="3" destOrd="0" parTransId="{E85D25CF-0D91-4E3E-8A96-88DD04B579AD}" sibTransId="{C26E5833-363F-4EDD-85FA-F733BE8C8C61}"/>
    <dgm:cxn modelId="{48E282B1-446C-4328-9781-E7DD645A5521}" type="presOf" srcId="{44557E9F-A33A-4CA4-BE45-14E0F398060B}" destId="{831BC276-98CC-4050-B580-8CC2834D25F2}" srcOrd="0" destOrd="0" presId="urn:microsoft.com/office/officeart/2005/8/layout/process1"/>
    <dgm:cxn modelId="{9989AED7-73BA-40EA-A97A-E0AFA6AA4280}" type="presOf" srcId="{FA60382D-D036-4A9D-BA4C-A1DF672829E2}" destId="{A3ED35A4-9B2F-4192-85DB-AC9461C72875}" srcOrd="0" destOrd="0" presId="urn:microsoft.com/office/officeart/2005/8/layout/process1"/>
    <dgm:cxn modelId="{21B2D37E-2F31-44F8-8CCC-2CAA41F6E69C}" type="presOf" srcId="{97B00B0A-01F1-4411-8DCB-5F68BC0A800A}" destId="{D6A8B71E-4E72-457D-B920-DC899E3BB802}" srcOrd="0" destOrd="0" presId="urn:microsoft.com/office/officeart/2005/8/layout/process1"/>
    <dgm:cxn modelId="{C3A82211-5B1C-4A89-A057-55EB784BBCAF}" srcId="{1F682942-8F41-41CD-8F14-0B20A151E391}" destId="{D8DBE0AA-4144-46F6-8C28-166F0AA363A4}" srcOrd="0" destOrd="0" parTransId="{90AE113D-52AD-4564-9B86-71D3A650767D}" sibTransId="{FA60382D-D036-4A9D-BA4C-A1DF672829E2}"/>
    <dgm:cxn modelId="{EC4FC82C-1643-47E4-94B4-3AEE11FF3986}" type="presOf" srcId="{C26E5833-363F-4EDD-85FA-F733BE8C8C61}" destId="{545CF0A4-5376-4370-A3FC-959ED0F39DC4}" srcOrd="0" destOrd="0" presId="urn:microsoft.com/office/officeart/2005/8/layout/process1"/>
    <dgm:cxn modelId="{E3F7D170-6FF3-4C3D-B96D-E9112A82A217}" type="presOf" srcId="{D688B753-FAE8-474A-B414-9385FF9F5EC0}" destId="{DD2B8127-63E6-4915-A0AB-901CDC4243D1}" srcOrd="1" destOrd="0" presId="urn:microsoft.com/office/officeart/2005/8/layout/process1"/>
    <dgm:cxn modelId="{B32B1830-1F08-4B51-9CF6-7613F4BC26B0}" srcId="{1F682942-8F41-41CD-8F14-0B20A151E391}" destId="{1C3D06E1-813C-4876-A074-99C585E17DAE}" srcOrd="4" destOrd="0" parTransId="{9549F9AA-C71D-4109-A4FE-CDE54BEEDE82}" sibTransId="{A222FC41-17B4-42D6-8523-AF1B3CF81528}"/>
    <dgm:cxn modelId="{A4364585-B6F0-4FCF-9DA4-EE8DD9CA7027}" type="presOf" srcId="{4B06B8A6-8B34-4E6E-B4FB-BF74460109E2}" destId="{1C33A972-450A-49B0-9278-CCFF373C2FF7}" srcOrd="0" destOrd="0" presId="urn:microsoft.com/office/officeart/2005/8/layout/process1"/>
    <dgm:cxn modelId="{3049BB48-D484-44CE-8C22-C8B9621F6E62}" type="presParOf" srcId="{2D2D1862-2596-4BB6-A348-8C51DCEC389F}" destId="{A7AA0529-1B05-4CC6-BDBC-051C6E634FEA}" srcOrd="0" destOrd="0" presId="urn:microsoft.com/office/officeart/2005/8/layout/process1"/>
    <dgm:cxn modelId="{B4D08198-A5D2-4CFC-8701-BA702B584F63}" type="presParOf" srcId="{2D2D1862-2596-4BB6-A348-8C51DCEC389F}" destId="{A3ED35A4-9B2F-4192-85DB-AC9461C72875}" srcOrd="1" destOrd="0" presId="urn:microsoft.com/office/officeart/2005/8/layout/process1"/>
    <dgm:cxn modelId="{418E312E-6867-455E-AA44-8314D8AAF76F}" type="presParOf" srcId="{A3ED35A4-9B2F-4192-85DB-AC9461C72875}" destId="{EB367619-AAF2-4D5F-809E-AD81E62ACA96}" srcOrd="0" destOrd="0" presId="urn:microsoft.com/office/officeart/2005/8/layout/process1"/>
    <dgm:cxn modelId="{CCDE72BC-81AA-4D87-8482-DB00A98B3D70}" type="presParOf" srcId="{2D2D1862-2596-4BB6-A348-8C51DCEC389F}" destId="{D6A8B71E-4E72-457D-B920-DC899E3BB802}" srcOrd="2" destOrd="0" presId="urn:microsoft.com/office/officeart/2005/8/layout/process1"/>
    <dgm:cxn modelId="{04C5361F-144E-43DB-AE2D-EB42F15039D6}" type="presParOf" srcId="{2D2D1862-2596-4BB6-A348-8C51DCEC389F}" destId="{1C33A972-450A-49B0-9278-CCFF373C2FF7}" srcOrd="3" destOrd="0" presId="urn:microsoft.com/office/officeart/2005/8/layout/process1"/>
    <dgm:cxn modelId="{67FE1DA0-A9D9-4B1D-A76B-034E81817166}" type="presParOf" srcId="{1C33A972-450A-49B0-9278-CCFF373C2FF7}" destId="{13DE4C7A-CF8D-4A1B-8966-54B1D98C9C3A}" srcOrd="0" destOrd="0" presId="urn:microsoft.com/office/officeart/2005/8/layout/process1"/>
    <dgm:cxn modelId="{7A917AD2-2E7B-43BA-81DF-C9515CE09C21}" type="presParOf" srcId="{2D2D1862-2596-4BB6-A348-8C51DCEC389F}" destId="{831BC276-98CC-4050-B580-8CC2834D25F2}" srcOrd="4" destOrd="0" presId="urn:microsoft.com/office/officeart/2005/8/layout/process1"/>
    <dgm:cxn modelId="{70D256A7-345E-4905-9C48-14B82F3653DA}" type="presParOf" srcId="{2D2D1862-2596-4BB6-A348-8C51DCEC389F}" destId="{EE137B71-198A-43A4-BDE4-0E07690C1668}" srcOrd="5" destOrd="0" presId="urn:microsoft.com/office/officeart/2005/8/layout/process1"/>
    <dgm:cxn modelId="{AFA2605C-C5E0-4418-A77C-2CCCB9D9B3B3}" type="presParOf" srcId="{EE137B71-198A-43A4-BDE4-0E07690C1668}" destId="{DD2B8127-63E6-4915-A0AB-901CDC4243D1}" srcOrd="0" destOrd="0" presId="urn:microsoft.com/office/officeart/2005/8/layout/process1"/>
    <dgm:cxn modelId="{1C3A3719-9C86-4A2C-8777-83EA5E7A195A}" type="presParOf" srcId="{2D2D1862-2596-4BB6-A348-8C51DCEC389F}" destId="{D4E01650-DDFC-4A46-B021-D0FD172F3A81}" srcOrd="6" destOrd="0" presId="urn:microsoft.com/office/officeart/2005/8/layout/process1"/>
    <dgm:cxn modelId="{73A3532F-D489-4895-A5FF-9C3FA64E232E}" type="presParOf" srcId="{2D2D1862-2596-4BB6-A348-8C51DCEC389F}" destId="{545CF0A4-5376-4370-A3FC-959ED0F39DC4}" srcOrd="7" destOrd="0" presId="urn:microsoft.com/office/officeart/2005/8/layout/process1"/>
    <dgm:cxn modelId="{AE165595-6AD0-4C42-A2B1-3047A50038F6}" type="presParOf" srcId="{545CF0A4-5376-4370-A3FC-959ED0F39DC4}" destId="{5F217302-202B-4ABF-BC8D-F85E0360D2F5}" srcOrd="0" destOrd="0" presId="urn:microsoft.com/office/officeart/2005/8/layout/process1"/>
    <dgm:cxn modelId="{C766ECA4-028F-4543-A780-849B59C50EAF}" type="presParOf" srcId="{2D2D1862-2596-4BB6-A348-8C51DCEC389F}" destId="{6F1364B5-DBFE-4B57-8561-0F5561665819}" srcOrd="8" destOrd="0" presId="urn:microsoft.com/office/officeart/2005/8/layout/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682942-8F41-41CD-8F14-0B20A151E391}" type="doc">
      <dgm:prSet loTypeId="urn:microsoft.com/office/officeart/2005/8/layout/process1" loCatId="process" qsTypeId="urn:microsoft.com/office/officeart/2005/8/quickstyle/simple3" qsCatId="simple" csTypeId="urn:microsoft.com/office/officeart/2005/8/colors/colorful2" csCatId="colorful" phldr="1"/>
      <dgm:spPr/>
    </dgm:pt>
    <dgm:pt modelId="{D8DBE0AA-4144-46F6-8C28-166F0AA363A4}">
      <dgm:prSet phldrT="[Texto]"/>
      <dgm:spPr/>
      <dgm:t>
        <a:bodyPr/>
        <a:lstStyle/>
        <a:p>
          <a:r>
            <a:rPr lang="es-ES" b="1" dirty="0" smtClean="0"/>
            <a:t>2</a:t>
          </a:r>
          <a:endParaRPr lang="es-ES" b="1" dirty="0"/>
        </a:p>
      </dgm:t>
    </dgm:pt>
    <dgm:pt modelId="{90AE113D-52AD-4564-9B86-71D3A650767D}" type="parTrans" cxnId="{C3A82211-5B1C-4A89-A057-55EB784BBCAF}">
      <dgm:prSet/>
      <dgm:spPr/>
      <dgm:t>
        <a:bodyPr/>
        <a:lstStyle/>
        <a:p>
          <a:endParaRPr lang="es-ES" b="1"/>
        </a:p>
      </dgm:t>
    </dgm:pt>
    <dgm:pt modelId="{FA60382D-D036-4A9D-BA4C-A1DF672829E2}" type="sibTrans" cxnId="{C3A82211-5B1C-4A89-A057-55EB784BBCAF}">
      <dgm:prSet/>
      <dgm:spPr/>
      <dgm:t>
        <a:bodyPr/>
        <a:lstStyle/>
        <a:p>
          <a:endParaRPr lang="es-ES" b="1"/>
        </a:p>
      </dgm:t>
    </dgm:pt>
    <dgm:pt modelId="{97B00B0A-01F1-4411-8DCB-5F68BC0A800A}">
      <dgm:prSet phldrT="[Texto]"/>
      <dgm:spPr/>
      <dgm:t>
        <a:bodyPr/>
        <a:lstStyle/>
        <a:p>
          <a:r>
            <a:rPr lang="es-ES" b="1" dirty="0" smtClean="0"/>
            <a:t>La expansión</a:t>
          </a:r>
          <a:endParaRPr lang="es-ES" b="1" dirty="0"/>
        </a:p>
      </dgm:t>
    </dgm:pt>
    <dgm:pt modelId="{7E85E8F8-AB9F-4A0E-B819-8EC4C781E74B}" type="parTrans" cxnId="{0E3CAB41-F6F3-47D8-B758-754D69371698}">
      <dgm:prSet/>
      <dgm:spPr/>
      <dgm:t>
        <a:bodyPr/>
        <a:lstStyle/>
        <a:p>
          <a:endParaRPr lang="es-ES" b="1"/>
        </a:p>
      </dgm:t>
    </dgm:pt>
    <dgm:pt modelId="{4B06B8A6-8B34-4E6E-B4FB-BF74460109E2}" type="sibTrans" cxnId="{0E3CAB41-F6F3-47D8-B758-754D69371698}">
      <dgm:prSet/>
      <dgm:spPr/>
      <dgm:t>
        <a:bodyPr/>
        <a:lstStyle/>
        <a:p>
          <a:endParaRPr lang="es-ES" b="1"/>
        </a:p>
      </dgm:t>
    </dgm:pt>
    <dgm:pt modelId="{44557E9F-A33A-4CA4-BE45-14E0F398060B}">
      <dgm:prSet phldrT="[Texto]"/>
      <dgm:spPr/>
      <dgm:t>
        <a:bodyPr/>
        <a:lstStyle/>
        <a:p>
          <a:r>
            <a:rPr lang="es-ES" b="1" dirty="0" smtClean="0"/>
            <a:t>Cielos</a:t>
          </a:r>
          <a:endParaRPr lang="es-ES" b="1" dirty="0"/>
        </a:p>
      </dgm:t>
    </dgm:pt>
    <dgm:pt modelId="{C3C7289F-0D80-44A3-8CB1-4B58FED108DB}" type="parTrans" cxnId="{79D05409-B2B0-4608-A85E-A890397F44D4}">
      <dgm:prSet/>
      <dgm:spPr/>
      <dgm:t>
        <a:bodyPr/>
        <a:lstStyle/>
        <a:p>
          <a:endParaRPr lang="es-ES" b="1"/>
        </a:p>
      </dgm:t>
    </dgm:pt>
    <dgm:pt modelId="{D688B753-FAE8-474A-B414-9385FF9F5EC0}" type="sibTrans" cxnId="{79D05409-B2B0-4608-A85E-A890397F44D4}">
      <dgm:prSet/>
      <dgm:spPr/>
      <dgm:t>
        <a:bodyPr/>
        <a:lstStyle/>
        <a:p>
          <a:endParaRPr lang="es-ES" b="1"/>
        </a:p>
      </dgm:t>
    </dgm:pt>
    <dgm:pt modelId="{1592900A-50A7-41C5-BDA4-EBFACBC7F3EA}">
      <dgm:prSet phldrT="[Texto]"/>
      <dgm:spPr/>
      <dgm:t>
        <a:bodyPr/>
        <a:lstStyle/>
        <a:p>
          <a:r>
            <a:rPr lang="es-ES" b="1" dirty="0" smtClean="0"/>
            <a:t>5</a:t>
          </a:r>
          <a:endParaRPr lang="es-ES" b="1" dirty="0"/>
        </a:p>
      </dgm:t>
    </dgm:pt>
    <dgm:pt modelId="{E85D25CF-0D91-4E3E-8A96-88DD04B579AD}" type="parTrans" cxnId="{9B598E58-FC93-472F-8790-5A8F57CC4E5D}">
      <dgm:prSet/>
      <dgm:spPr/>
      <dgm:t>
        <a:bodyPr/>
        <a:lstStyle/>
        <a:p>
          <a:endParaRPr lang="es-ES" b="1"/>
        </a:p>
      </dgm:t>
    </dgm:pt>
    <dgm:pt modelId="{C26E5833-363F-4EDD-85FA-F733BE8C8C61}" type="sibTrans" cxnId="{9B598E58-FC93-472F-8790-5A8F57CC4E5D}">
      <dgm:prSet/>
      <dgm:spPr/>
      <dgm:t>
        <a:bodyPr/>
        <a:lstStyle/>
        <a:p>
          <a:endParaRPr lang="es-ES" b="1"/>
        </a:p>
      </dgm:t>
    </dgm:pt>
    <dgm:pt modelId="{1C3D06E1-813C-4876-A074-99C585E17DAE}">
      <dgm:prSet phldrT="[Texto]"/>
      <dgm:spPr/>
      <dgm:t>
        <a:bodyPr/>
        <a:lstStyle/>
        <a:p>
          <a:r>
            <a:rPr lang="es-ES" b="1" dirty="0" smtClean="0"/>
            <a:t>Aves y peces</a:t>
          </a:r>
          <a:endParaRPr lang="es-ES" b="1" dirty="0"/>
        </a:p>
      </dgm:t>
    </dgm:pt>
    <dgm:pt modelId="{9549F9AA-C71D-4109-A4FE-CDE54BEEDE82}" type="parTrans" cxnId="{B32B1830-1F08-4B51-9CF6-7613F4BC26B0}">
      <dgm:prSet/>
      <dgm:spPr/>
      <dgm:t>
        <a:bodyPr/>
        <a:lstStyle/>
        <a:p>
          <a:endParaRPr lang="es-ES" b="1"/>
        </a:p>
      </dgm:t>
    </dgm:pt>
    <dgm:pt modelId="{A222FC41-17B4-42D6-8523-AF1B3CF81528}" type="sibTrans" cxnId="{B32B1830-1F08-4B51-9CF6-7613F4BC26B0}">
      <dgm:prSet/>
      <dgm:spPr/>
      <dgm:t>
        <a:bodyPr/>
        <a:lstStyle/>
        <a:p>
          <a:endParaRPr lang="es-ES" b="1"/>
        </a:p>
      </dgm:t>
    </dgm:pt>
    <dgm:pt modelId="{2D2D1862-2596-4BB6-A348-8C51DCEC389F}" type="pres">
      <dgm:prSet presAssocID="{1F682942-8F41-41CD-8F14-0B20A151E391}" presName="Name0" presStyleCnt="0">
        <dgm:presLayoutVars>
          <dgm:dir/>
          <dgm:resizeHandles val="exact"/>
        </dgm:presLayoutVars>
      </dgm:prSet>
      <dgm:spPr/>
    </dgm:pt>
    <dgm:pt modelId="{A7AA0529-1B05-4CC6-BDBC-051C6E634FEA}" type="pres">
      <dgm:prSet presAssocID="{D8DBE0AA-4144-46F6-8C28-166F0AA363A4}" presName="node" presStyleLbl="node1" presStyleIdx="0" presStyleCnt="5">
        <dgm:presLayoutVars>
          <dgm:bulletEnabled val="1"/>
        </dgm:presLayoutVars>
      </dgm:prSet>
      <dgm:spPr/>
      <dgm:t>
        <a:bodyPr/>
        <a:lstStyle/>
        <a:p>
          <a:endParaRPr lang="es-ES"/>
        </a:p>
      </dgm:t>
    </dgm:pt>
    <dgm:pt modelId="{A3ED35A4-9B2F-4192-85DB-AC9461C72875}" type="pres">
      <dgm:prSet presAssocID="{FA60382D-D036-4A9D-BA4C-A1DF672829E2}" presName="sibTrans" presStyleLbl="sibTrans2D1" presStyleIdx="0" presStyleCnt="4"/>
      <dgm:spPr/>
      <dgm:t>
        <a:bodyPr/>
        <a:lstStyle/>
        <a:p>
          <a:endParaRPr lang="es-ES"/>
        </a:p>
      </dgm:t>
    </dgm:pt>
    <dgm:pt modelId="{EB367619-AAF2-4D5F-809E-AD81E62ACA96}" type="pres">
      <dgm:prSet presAssocID="{FA60382D-D036-4A9D-BA4C-A1DF672829E2}" presName="connectorText" presStyleLbl="sibTrans2D1" presStyleIdx="0" presStyleCnt="4"/>
      <dgm:spPr/>
      <dgm:t>
        <a:bodyPr/>
        <a:lstStyle/>
        <a:p>
          <a:endParaRPr lang="es-ES"/>
        </a:p>
      </dgm:t>
    </dgm:pt>
    <dgm:pt modelId="{D6A8B71E-4E72-457D-B920-DC899E3BB802}" type="pres">
      <dgm:prSet presAssocID="{97B00B0A-01F1-4411-8DCB-5F68BC0A800A}" presName="node" presStyleLbl="node1" presStyleIdx="1" presStyleCnt="5">
        <dgm:presLayoutVars>
          <dgm:bulletEnabled val="1"/>
        </dgm:presLayoutVars>
      </dgm:prSet>
      <dgm:spPr/>
      <dgm:t>
        <a:bodyPr/>
        <a:lstStyle/>
        <a:p>
          <a:endParaRPr lang="es-ES"/>
        </a:p>
      </dgm:t>
    </dgm:pt>
    <dgm:pt modelId="{1C33A972-450A-49B0-9278-CCFF373C2FF7}" type="pres">
      <dgm:prSet presAssocID="{4B06B8A6-8B34-4E6E-B4FB-BF74460109E2}" presName="sibTrans" presStyleLbl="sibTrans2D1" presStyleIdx="1" presStyleCnt="4"/>
      <dgm:spPr/>
      <dgm:t>
        <a:bodyPr/>
        <a:lstStyle/>
        <a:p>
          <a:endParaRPr lang="es-ES"/>
        </a:p>
      </dgm:t>
    </dgm:pt>
    <dgm:pt modelId="{13DE4C7A-CF8D-4A1B-8966-54B1D98C9C3A}" type="pres">
      <dgm:prSet presAssocID="{4B06B8A6-8B34-4E6E-B4FB-BF74460109E2}" presName="connectorText" presStyleLbl="sibTrans2D1" presStyleIdx="1" presStyleCnt="4"/>
      <dgm:spPr/>
      <dgm:t>
        <a:bodyPr/>
        <a:lstStyle/>
        <a:p>
          <a:endParaRPr lang="es-ES"/>
        </a:p>
      </dgm:t>
    </dgm:pt>
    <dgm:pt modelId="{831BC276-98CC-4050-B580-8CC2834D25F2}" type="pres">
      <dgm:prSet presAssocID="{44557E9F-A33A-4CA4-BE45-14E0F398060B}" presName="node" presStyleLbl="node1" presStyleIdx="2" presStyleCnt="5">
        <dgm:presLayoutVars>
          <dgm:bulletEnabled val="1"/>
        </dgm:presLayoutVars>
      </dgm:prSet>
      <dgm:spPr/>
      <dgm:t>
        <a:bodyPr/>
        <a:lstStyle/>
        <a:p>
          <a:endParaRPr lang="es-ES"/>
        </a:p>
      </dgm:t>
    </dgm:pt>
    <dgm:pt modelId="{EE137B71-198A-43A4-BDE4-0E07690C1668}" type="pres">
      <dgm:prSet presAssocID="{D688B753-FAE8-474A-B414-9385FF9F5EC0}" presName="sibTrans" presStyleLbl="sibTrans2D1" presStyleIdx="2" presStyleCnt="4"/>
      <dgm:spPr/>
      <dgm:t>
        <a:bodyPr/>
        <a:lstStyle/>
        <a:p>
          <a:endParaRPr lang="es-ES"/>
        </a:p>
      </dgm:t>
    </dgm:pt>
    <dgm:pt modelId="{DD2B8127-63E6-4915-A0AB-901CDC4243D1}" type="pres">
      <dgm:prSet presAssocID="{D688B753-FAE8-474A-B414-9385FF9F5EC0}" presName="connectorText" presStyleLbl="sibTrans2D1" presStyleIdx="2" presStyleCnt="4"/>
      <dgm:spPr/>
      <dgm:t>
        <a:bodyPr/>
        <a:lstStyle/>
        <a:p>
          <a:endParaRPr lang="es-ES"/>
        </a:p>
      </dgm:t>
    </dgm:pt>
    <dgm:pt modelId="{D4E01650-DDFC-4A46-B021-D0FD172F3A81}" type="pres">
      <dgm:prSet presAssocID="{1592900A-50A7-41C5-BDA4-EBFACBC7F3EA}" presName="node" presStyleLbl="node1" presStyleIdx="3" presStyleCnt="5">
        <dgm:presLayoutVars>
          <dgm:bulletEnabled val="1"/>
        </dgm:presLayoutVars>
      </dgm:prSet>
      <dgm:spPr/>
      <dgm:t>
        <a:bodyPr/>
        <a:lstStyle/>
        <a:p>
          <a:endParaRPr lang="es-ES"/>
        </a:p>
      </dgm:t>
    </dgm:pt>
    <dgm:pt modelId="{545CF0A4-5376-4370-A3FC-959ED0F39DC4}" type="pres">
      <dgm:prSet presAssocID="{C26E5833-363F-4EDD-85FA-F733BE8C8C61}" presName="sibTrans" presStyleLbl="sibTrans2D1" presStyleIdx="3" presStyleCnt="4"/>
      <dgm:spPr/>
      <dgm:t>
        <a:bodyPr/>
        <a:lstStyle/>
        <a:p>
          <a:endParaRPr lang="es-ES"/>
        </a:p>
      </dgm:t>
    </dgm:pt>
    <dgm:pt modelId="{5F217302-202B-4ABF-BC8D-F85E0360D2F5}" type="pres">
      <dgm:prSet presAssocID="{C26E5833-363F-4EDD-85FA-F733BE8C8C61}" presName="connectorText" presStyleLbl="sibTrans2D1" presStyleIdx="3" presStyleCnt="4"/>
      <dgm:spPr/>
      <dgm:t>
        <a:bodyPr/>
        <a:lstStyle/>
        <a:p>
          <a:endParaRPr lang="es-ES"/>
        </a:p>
      </dgm:t>
    </dgm:pt>
    <dgm:pt modelId="{6F1364B5-DBFE-4B57-8561-0F5561665819}" type="pres">
      <dgm:prSet presAssocID="{1C3D06E1-813C-4876-A074-99C585E17DAE}" presName="node" presStyleLbl="node1" presStyleIdx="4" presStyleCnt="5">
        <dgm:presLayoutVars>
          <dgm:bulletEnabled val="1"/>
        </dgm:presLayoutVars>
      </dgm:prSet>
      <dgm:spPr/>
      <dgm:t>
        <a:bodyPr/>
        <a:lstStyle/>
        <a:p>
          <a:endParaRPr lang="es-ES"/>
        </a:p>
      </dgm:t>
    </dgm:pt>
  </dgm:ptLst>
  <dgm:cxnLst>
    <dgm:cxn modelId="{0E3CAB41-F6F3-47D8-B758-754D69371698}" srcId="{1F682942-8F41-41CD-8F14-0B20A151E391}" destId="{97B00B0A-01F1-4411-8DCB-5F68BC0A800A}" srcOrd="1" destOrd="0" parTransId="{7E85E8F8-AB9F-4A0E-B819-8EC4C781E74B}" sibTransId="{4B06B8A6-8B34-4E6E-B4FB-BF74460109E2}"/>
    <dgm:cxn modelId="{DD462A27-3B65-45F3-9F6F-30504FBA9DEF}" type="presOf" srcId="{FA60382D-D036-4A9D-BA4C-A1DF672829E2}" destId="{A3ED35A4-9B2F-4192-85DB-AC9461C72875}" srcOrd="0" destOrd="0" presId="urn:microsoft.com/office/officeart/2005/8/layout/process1"/>
    <dgm:cxn modelId="{BDB5266E-B916-40A0-BD4D-0DB4C1F3D393}" type="presOf" srcId="{D688B753-FAE8-474A-B414-9385FF9F5EC0}" destId="{EE137B71-198A-43A4-BDE4-0E07690C1668}" srcOrd="0" destOrd="0" presId="urn:microsoft.com/office/officeart/2005/8/layout/process1"/>
    <dgm:cxn modelId="{79D05409-B2B0-4608-A85E-A890397F44D4}" srcId="{1F682942-8F41-41CD-8F14-0B20A151E391}" destId="{44557E9F-A33A-4CA4-BE45-14E0F398060B}" srcOrd="2" destOrd="0" parTransId="{C3C7289F-0D80-44A3-8CB1-4B58FED108DB}" sibTransId="{D688B753-FAE8-474A-B414-9385FF9F5EC0}"/>
    <dgm:cxn modelId="{50DE1D15-4E1D-4C27-8BBC-1DE633614C09}" type="presOf" srcId="{97B00B0A-01F1-4411-8DCB-5F68BC0A800A}" destId="{D6A8B71E-4E72-457D-B920-DC899E3BB802}" srcOrd="0" destOrd="0" presId="urn:microsoft.com/office/officeart/2005/8/layout/process1"/>
    <dgm:cxn modelId="{9B598E58-FC93-472F-8790-5A8F57CC4E5D}" srcId="{1F682942-8F41-41CD-8F14-0B20A151E391}" destId="{1592900A-50A7-41C5-BDA4-EBFACBC7F3EA}" srcOrd="3" destOrd="0" parTransId="{E85D25CF-0D91-4E3E-8A96-88DD04B579AD}" sibTransId="{C26E5833-363F-4EDD-85FA-F733BE8C8C61}"/>
    <dgm:cxn modelId="{32322F8C-3412-4818-9A60-DA204A2837B4}" type="presOf" srcId="{1592900A-50A7-41C5-BDA4-EBFACBC7F3EA}" destId="{D4E01650-DDFC-4A46-B021-D0FD172F3A81}" srcOrd="0" destOrd="0" presId="urn:microsoft.com/office/officeart/2005/8/layout/process1"/>
    <dgm:cxn modelId="{22A58E54-A2EE-46D3-B57D-0180BDBC71FA}" type="presOf" srcId="{FA60382D-D036-4A9D-BA4C-A1DF672829E2}" destId="{EB367619-AAF2-4D5F-809E-AD81E62ACA96}" srcOrd="1" destOrd="0" presId="urn:microsoft.com/office/officeart/2005/8/layout/process1"/>
    <dgm:cxn modelId="{8C90B498-C6C3-4849-B33C-E1186510BE66}" type="presOf" srcId="{D8DBE0AA-4144-46F6-8C28-166F0AA363A4}" destId="{A7AA0529-1B05-4CC6-BDBC-051C6E634FEA}" srcOrd="0" destOrd="0" presId="urn:microsoft.com/office/officeart/2005/8/layout/process1"/>
    <dgm:cxn modelId="{A394F039-A4E1-4EE5-8FC4-BD6953518C42}" type="presOf" srcId="{C26E5833-363F-4EDD-85FA-F733BE8C8C61}" destId="{5F217302-202B-4ABF-BC8D-F85E0360D2F5}" srcOrd="1" destOrd="0" presId="urn:microsoft.com/office/officeart/2005/8/layout/process1"/>
    <dgm:cxn modelId="{91E11033-A7C7-4B84-887E-C37910DA037A}" type="presOf" srcId="{1C3D06E1-813C-4876-A074-99C585E17DAE}" destId="{6F1364B5-DBFE-4B57-8561-0F5561665819}" srcOrd="0" destOrd="0" presId="urn:microsoft.com/office/officeart/2005/8/layout/process1"/>
    <dgm:cxn modelId="{C3A82211-5B1C-4A89-A057-55EB784BBCAF}" srcId="{1F682942-8F41-41CD-8F14-0B20A151E391}" destId="{D8DBE0AA-4144-46F6-8C28-166F0AA363A4}" srcOrd="0" destOrd="0" parTransId="{90AE113D-52AD-4564-9B86-71D3A650767D}" sibTransId="{FA60382D-D036-4A9D-BA4C-A1DF672829E2}"/>
    <dgm:cxn modelId="{8FC0EC79-DE0C-4DA8-9721-75DE34A8B65E}" type="presOf" srcId="{44557E9F-A33A-4CA4-BE45-14E0F398060B}" destId="{831BC276-98CC-4050-B580-8CC2834D25F2}" srcOrd="0" destOrd="0" presId="urn:microsoft.com/office/officeart/2005/8/layout/process1"/>
    <dgm:cxn modelId="{51140F41-2BF6-4079-A535-5C4E45C8B30B}" type="presOf" srcId="{1F682942-8F41-41CD-8F14-0B20A151E391}" destId="{2D2D1862-2596-4BB6-A348-8C51DCEC389F}" srcOrd="0" destOrd="0" presId="urn:microsoft.com/office/officeart/2005/8/layout/process1"/>
    <dgm:cxn modelId="{870A3877-388A-4F75-9CB8-C6DF11D1E974}" type="presOf" srcId="{4B06B8A6-8B34-4E6E-B4FB-BF74460109E2}" destId="{1C33A972-450A-49B0-9278-CCFF373C2FF7}" srcOrd="0" destOrd="0" presId="urn:microsoft.com/office/officeart/2005/8/layout/process1"/>
    <dgm:cxn modelId="{270A0522-FEF8-417C-8D18-97E7EDB832D0}" type="presOf" srcId="{C26E5833-363F-4EDD-85FA-F733BE8C8C61}" destId="{545CF0A4-5376-4370-A3FC-959ED0F39DC4}" srcOrd="0" destOrd="0" presId="urn:microsoft.com/office/officeart/2005/8/layout/process1"/>
    <dgm:cxn modelId="{B32B1830-1F08-4B51-9CF6-7613F4BC26B0}" srcId="{1F682942-8F41-41CD-8F14-0B20A151E391}" destId="{1C3D06E1-813C-4876-A074-99C585E17DAE}" srcOrd="4" destOrd="0" parTransId="{9549F9AA-C71D-4109-A4FE-CDE54BEEDE82}" sibTransId="{A222FC41-17B4-42D6-8523-AF1B3CF81528}"/>
    <dgm:cxn modelId="{DBE1C594-A79A-4378-96B8-41566C3BCEB8}" type="presOf" srcId="{D688B753-FAE8-474A-B414-9385FF9F5EC0}" destId="{DD2B8127-63E6-4915-A0AB-901CDC4243D1}" srcOrd="1" destOrd="0" presId="urn:microsoft.com/office/officeart/2005/8/layout/process1"/>
    <dgm:cxn modelId="{A56503DF-CB64-4801-B04B-83B502F60017}" type="presOf" srcId="{4B06B8A6-8B34-4E6E-B4FB-BF74460109E2}" destId="{13DE4C7A-CF8D-4A1B-8966-54B1D98C9C3A}" srcOrd="1" destOrd="0" presId="urn:microsoft.com/office/officeart/2005/8/layout/process1"/>
    <dgm:cxn modelId="{F217D35E-17FB-42E1-B5A9-CBF524217612}" type="presParOf" srcId="{2D2D1862-2596-4BB6-A348-8C51DCEC389F}" destId="{A7AA0529-1B05-4CC6-BDBC-051C6E634FEA}" srcOrd="0" destOrd="0" presId="urn:microsoft.com/office/officeart/2005/8/layout/process1"/>
    <dgm:cxn modelId="{F1A872AF-3650-4E0A-A682-12D79C3BD6F7}" type="presParOf" srcId="{2D2D1862-2596-4BB6-A348-8C51DCEC389F}" destId="{A3ED35A4-9B2F-4192-85DB-AC9461C72875}" srcOrd="1" destOrd="0" presId="urn:microsoft.com/office/officeart/2005/8/layout/process1"/>
    <dgm:cxn modelId="{1E3877BC-588C-4DB3-889E-0BCEEC6950B7}" type="presParOf" srcId="{A3ED35A4-9B2F-4192-85DB-AC9461C72875}" destId="{EB367619-AAF2-4D5F-809E-AD81E62ACA96}" srcOrd="0" destOrd="0" presId="urn:microsoft.com/office/officeart/2005/8/layout/process1"/>
    <dgm:cxn modelId="{ED2C49D7-AC66-4781-9DE3-3283DFDC7F17}" type="presParOf" srcId="{2D2D1862-2596-4BB6-A348-8C51DCEC389F}" destId="{D6A8B71E-4E72-457D-B920-DC899E3BB802}" srcOrd="2" destOrd="0" presId="urn:microsoft.com/office/officeart/2005/8/layout/process1"/>
    <dgm:cxn modelId="{AC2A783B-16F9-4E77-A62A-8D89E6A4F620}" type="presParOf" srcId="{2D2D1862-2596-4BB6-A348-8C51DCEC389F}" destId="{1C33A972-450A-49B0-9278-CCFF373C2FF7}" srcOrd="3" destOrd="0" presId="urn:microsoft.com/office/officeart/2005/8/layout/process1"/>
    <dgm:cxn modelId="{E2080CD6-73D0-49D6-9329-670EFB5AD8E0}" type="presParOf" srcId="{1C33A972-450A-49B0-9278-CCFF373C2FF7}" destId="{13DE4C7A-CF8D-4A1B-8966-54B1D98C9C3A}" srcOrd="0" destOrd="0" presId="urn:microsoft.com/office/officeart/2005/8/layout/process1"/>
    <dgm:cxn modelId="{746C8D3B-EBBB-4E68-B04B-B5A0790168D7}" type="presParOf" srcId="{2D2D1862-2596-4BB6-A348-8C51DCEC389F}" destId="{831BC276-98CC-4050-B580-8CC2834D25F2}" srcOrd="4" destOrd="0" presId="urn:microsoft.com/office/officeart/2005/8/layout/process1"/>
    <dgm:cxn modelId="{1F1413D2-B6FE-47F0-ABC6-A51A3552BF56}" type="presParOf" srcId="{2D2D1862-2596-4BB6-A348-8C51DCEC389F}" destId="{EE137B71-198A-43A4-BDE4-0E07690C1668}" srcOrd="5" destOrd="0" presId="urn:microsoft.com/office/officeart/2005/8/layout/process1"/>
    <dgm:cxn modelId="{2BC5ED6E-0D9F-4719-8941-899F912B1F13}" type="presParOf" srcId="{EE137B71-198A-43A4-BDE4-0E07690C1668}" destId="{DD2B8127-63E6-4915-A0AB-901CDC4243D1}" srcOrd="0" destOrd="0" presId="urn:microsoft.com/office/officeart/2005/8/layout/process1"/>
    <dgm:cxn modelId="{151A2063-6718-4CBB-94F4-ECCE4E9A1C1E}" type="presParOf" srcId="{2D2D1862-2596-4BB6-A348-8C51DCEC389F}" destId="{D4E01650-DDFC-4A46-B021-D0FD172F3A81}" srcOrd="6" destOrd="0" presId="urn:microsoft.com/office/officeart/2005/8/layout/process1"/>
    <dgm:cxn modelId="{1C066C50-A605-4778-B642-F5FA371EB4CF}" type="presParOf" srcId="{2D2D1862-2596-4BB6-A348-8C51DCEC389F}" destId="{545CF0A4-5376-4370-A3FC-959ED0F39DC4}" srcOrd="7" destOrd="0" presId="urn:microsoft.com/office/officeart/2005/8/layout/process1"/>
    <dgm:cxn modelId="{66E1726F-57D1-4385-97FF-899F023A516E}" type="presParOf" srcId="{545CF0A4-5376-4370-A3FC-959ED0F39DC4}" destId="{5F217302-202B-4ABF-BC8D-F85E0360D2F5}" srcOrd="0" destOrd="0" presId="urn:microsoft.com/office/officeart/2005/8/layout/process1"/>
    <dgm:cxn modelId="{2F15BED4-8433-4254-9CF8-9855A9EE358B}" type="presParOf" srcId="{2D2D1862-2596-4BB6-A348-8C51DCEC389F}" destId="{6F1364B5-DBFE-4B57-8561-0F5561665819}" srcOrd="8" destOrd="0" presId="urn:microsoft.com/office/officeart/2005/8/layout/process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682942-8F41-41CD-8F14-0B20A151E391}" type="doc">
      <dgm:prSet loTypeId="urn:microsoft.com/office/officeart/2005/8/layout/process1" loCatId="process" qsTypeId="urn:microsoft.com/office/officeart/2005/8/quickstyle/simple3" qsCatId="simple" csTypeId="urn:microsoft.com/office/officeart/2005/8/colors/colorful2" csCatId="colorful" phldr="1"/>
      <dgm:spPr/>
    </dgm:pt>
    <dgm:pt modelId="{D8DBE0AA-4144-46F6-8C28-166F0AA363A4}">
      <dgm:prSet phldrT="[Texto]"/>
      <dgm:spPr/>
      <dgm:t>
        <a:bodyPr/>
        <a:lstStyle/>
        <a:p>
          <a:r>
            <a:rPr lang="es-ES" b="1" dirty="0" smtClean="0"/>
            <a:t>3</a:t>
          </a:r>
          <a:endParaRPr lang="es-ES" b="1" dirty="0"/>
        </a:p>
      </dgm:t>
    </dgm:pt>
    <dgm:pt modelId="{90AE113D-52AD-4564-9B86-71D3A650767D}" type="parTrans" cxnId="{C3A82211-5B1C-4A89-A057-55EB784BBCAF}">
      <dgm:prSet/>
      <dgm:spPr/>
      <dgm:t>
        <a:bodyPr/>
        <a:lstStyle/>
        <a:p>
          <a:endParaRPr lang="es-ES" b="1"/>
        </a:p>
      </dgm:t>
    </dgm:pt>
    <dgm:pt modelId="{FA60382D-D036-4A9D-BA4C-A1DF672829E2}" type="sibTrans" cxnId="{C3A82211-5B1C-4A89-A057-55EB784BBCAF}">
      <dgm:prSet/>
      <dgm:spPr/>
      <dgm:t>
        <a:bodyPr/>
        <a:lstStyle/>
        <a:p>
          <a:endParaRPr lang="es-ES" b="1"/>
        </a:p>
      </dgm:t>
    </dgm:pt>
    <dgm:pt modelId="{97B00B0A-01F1-4411-8DCB-5F68BC0A800A}">
      <dgm:prSet phldrT="[Texto]"/>
      <dgm:spPr/>
      <dgm:t>
        <a:bodyPr/>
        <a:lstStyle/>
        <a:p>
          <a:r>
            <a:rPr lang="es-ES" b="1" dirty="0" smtClean="0"/>
            <a:t>La tierra seca</a:t>
          </a:r>
          <a:endParaRPr lang="es-ES" b="1" dirty="0"/>
        </a:p>
      </dgm:t>
    </dgm:pt>
    <dgm:pt modelId="{7E85E8F8-AB9F-4A0E-B819-8EC4C781E74B}" type="parTrans" cxnId="{0E3CAB41-F6F3-47D8-B758-754D69371698}">
      <dgm:prSet/>
      <dgm:spPr/>
      <dgm:t>
        <a:bodyPr/>
        <a:lstStyle/>
        <a:p>
          <a:endParaRPr lang="es-ES" b="1"/>
        </a:p>
      </dgm:t>
    </dgm:pt>
    <dgm:pt modelId="{4B06B8A6-8B34-4E6E-B4FB-BF74460109E2}" type="sibTrans" cxnId="{0E3CAB41-F6F3-47D8-B758-754D69371698}">
      <dgm:prSet/>
      <dgm:spPr/>
      <dgm:t>
        <a:bodyPr/>
        <a:lstStyle/>
        <a:p>
          <a:endParaRPr lang="es-ES" b="1"/>
        </a:p>
      </dgm:t>
    </dgm:pt>
    <dgm:pt modelId="{44557E9F-A33A-4CA4-BE45-14E0F398060B}">
      <dgm:prSet phldrT="[Texto]"/>
      <dgm:spPr/>
      <dgm:t>
        <a:bodyPr/>
        <a:lstStyle/>
        <a:p>
          <a:r>
            <a:rPr lang="es-ES" b="1" dirty="0" smtClean="0"/>
            <a:t>Tierra, Mares</a:t>
          </a:r>
          <a:endParaRPr lang="es-ES" b="1" dirty="0"/>
        </a:p>
      </dgm:t>
    </dgm:pt>
    <dgm:pt modelId="{C3C7289F-0D80-44A3-8CB1-4B58FED108DB}" type="parTrans" cxnId="{79D05409-B2B0-4608-A85E-A890397F44D4}">
      <dgm:prSet/>
      <dgm:spPr/>
      <dgm:t>
        <a:bodyPr/>
        <a:lstStyle/>
        <a:p>
          <a:endParaRPr lang="es-ES" b="1"/>
        </a:p>
      </dgm:t>
    </dgm:pt>
    <dgm:pt modelId="{D688B753-FAE8-474A-B414-9385FF9F5EC0}" type="sibTrans" cxnId="{79D05409-B2B0-4608-A85E-A890397F44D4}">
      <dgm:prSet/>
      <dgm:spPr/>
      <dgm:t>
        <a:bodyPr/>
        <a:lstStyle/>
        <a:p>
          <a:endParaRPr lang="es-ES" b="1"/>
        </a:p>
      </dgm:t>
    </dgm:pt>
    <dgm:pt modelId="{1592900A-50A7-41C5-BDA4-EBFACBC7F3EA}">
      <dgm:prSet phldrT="[Texto]"/>
      <dgm:spPr/>
      <dgm:t>
        <a:bodyPr/>
        <a:lstStyle/>
        <a:p>
          <a:r>
            <a:rPr lang="es-ES" b="1" dirty="0" smtClean="0"/>
            <a:t>6</a:t>
          </a:r>
          <a:endParaRPr lang="es-ES" b="1" dirty="0"/>
        </a:p>
      </dgm:t>
    </dgm:pt>
    <dgm:pt modelId="{E85D25CF-0D91-4E3E-8A96-88DD04B579AD}" type="parTrans" cxnId="{9B598E58-FC93-472F-8790-5A8F57CC4E5D}">
      <dgm:prSet/>
      <dgm:spPr/>
      <dgm:t>
        <a:bodyPr/>
        <a:lstStyle/>
        <a:p>
          <a:endParaRPr lang="es-ES" b="1"/>
        </a:p>
      </dgm:t>
    </dgm:pt>
    <dgm:pt modelId="{C26E5833-363F-4EDD-85FA-F733BE8C8C61}" type="sibTrans" cxnId="{9B598E58-FC93-472F-8790-5A8F57CC4E5D}">
      <dgm:prSet/>
      <dgm:spPr/>
      <dgm:t>
        <a:bodyPr/>
        <a:lstStyle/>
        <a:p>
          <a:endParaRPr lang="es-ES" b="1"/>
        </a:p>
      </dgm:t>
    </dgm:pt>
    <dgm:pt modelId="{1C3D06E1-813C-4876-A074-99C585E17DAE}">
      <dgm:prSet phldrT="[Texto]"/>
      <dgm:spPr/>
      <dgm:t>
        <a:bodyPr/>
        <a:lstStyle/>
        <a:p>
          <a:r>
            <a:rPr lang="es-ES" b="1" dirty="0" smtClean="0"/>
            <a:t>Animales terrestres</a:t>
          </a:r>
          <a:endParaRPr lang="es-ES" b="1" dirty="0"/>
        </a:p>
      </dgm:t>
    </dgm:pt>
    <dgm:pt modelId="{9549F9AA-C71D-4109-A4FE-CDE54BEEDE82}" type="parTrans" cxnId="{B32B1830-1F08-4B51-9CF6-7613F4BC26B0}">
      <dgm:prSet/>
      <dgm:spPr/>
      <dgm:t>
        <a:bodyPr/>
        <a:lstStyle/>
        <a:p>
          <a:endParaRPr lang="es-ES" b="1"/>
        </a:p>
      </dgm:t>
    </dgm:pt>
    <dgm:pt modelId="{A222FC41-17B4-42D6-8523-AF1B3CF81528}" type="sibTrans" cxnId="{B32B1830-1F08-4B51-9CF6-7613F4BC26B0}">
      <dgm:prSet/>
      <dgm:spPr/>
      <dgm:t>
        <a:bodyPr/>
        <a:lstStyle/>
        <a:p>
          <a:endParaRPr lang="es-ES" b="1"/>
        </a:p>
      </dgm:t>
    </dgm:pt>
    <dgm:pt modelId="{2D2D1862-2596-4BB6-A348-8C51DCEC389F}" type="pres">
      <dgm:prSet presAssocID="{1F682942-8F41-41CD-8F14-0B20A151E391}" presName="Name0" presStyleCnt="0">
        <dgm:presLayoutVars>
          <dgm:dir/>
          <dgm:resizeHandles val="exact"/>
        </dgm:presLayoutVars>
      </dgm:prSet>
      <dgm:spPr/>
    </dgm:pt>
    <dgm:pt modelId="{A7AA0529-1B05-4CC6-BDBC-051C6E634FEA}" type="pres">
      <dgm:prSet presAssocID="{D8DBE0AA-4144-46F6-8C28-166F0AA363A4}" presName="node" presStyleLbl="node1" presStyleIdx="0" presStyleCnt="5">
        <dgm:presLayoutVars>
          <dgm:bulletEnabled val="1"/>
        </dgm:presLayoutVars>
      </dgm:prSet>
      <dgm:spPr/>
      <dgm:t>
        <a:bodyPr/>
        <a:lstStyle/>
        <a:p>
          <a:endParaRPr lang="es-ES"/>
        </a:p>
      </dgm:t>
    </dgm:pt>
    <dgm:pt modelId="{A3ED35A4-9B2F-4192-85DB-AC9461C72875}" type="pres">
      <dgm:prSet presAssocID="{FA60382D-D036-4A9D-BA4C-A1DF672829E2}" presName="sibTrans" presStyleLbl="sibTrans2D1" presStyleIdx="0" presStyleCnt="4"/>
      <dgm:spPr/>
      <dgm:t>
        <a:bodyPr/>
        <a:lstStyle/>
        <a:p>
          <a:endParaRPr lang="es-ES"/>
        </a:p>
      </dgm:t>
    </dgm:pt>
    <dgm:pt modelId="{EB367619-AAF2-4D5F-809E-AD81E62ACA96}" type="pres">
      <dgm:prSet presAssocID="{FA60382D-D036-4A9D-BA4C-A1DF672829E2}" presName="connectorText" presStyleLbl="sibTrans2D1" presStyleIdx="0" presStyleCnt="4"/>
      <dgm:spPr/>
      <dgm:t>
        <a:bodyPr/>
        <a:lstStyle/>
        <a:p>
          <a:endParaRPr lang="es-ES"/>
        </a:p>
      </dgm:t>
    </dgm:pt>
    <dgm:pt modelId="{D6A8B71E-4E72-457D-B920-DC899E3BB802}" type="pres">
      <dgm:prSet presAssocID="{97B00B0A-01F1-4411-8DCB-5F68BC0A800A}" presName="node" presStyleLbl="node1" presStyleIdx="1" presStyleCnt="5">
        <dgm:presLayoutVars>
          <dgm:bulletEnabled val="1"/>
        </dgm:presLayoutVars>
      </dgm:prSet>
      <dgm:spPr/>
      <dgm:t>
        <a:bodyPr/>
        <a:lstStyle/>
        <a:p>
          <a:endParaRPr lang="es-ES"/>
        </a:p>
      </dgm:t>
    </dgm:pt>
    <dgm:pt modelId="{1C33A972-450A-49B0-9278-CCFF373C2FF7}" type="pres">
      <dgm:prSet presAssocID="{4B06B8A6-8B34-4E6E-B4FB-BF74460109E2}" presName="sibTrans" presStyleLbl="sibTrans2D1" presStyleIdx="1" presStyleCnt="4"/>
      <dgm:spPr/>
      <dgm:t>
        <a:bodyPr/>
        <a:lstStyle/>
        <a:p>
          <a:endParaRPr lang="es-ES"/>
        </a:p>
      </dgm:t>
    </dgm:pt>
    <dgm:pt modelId="{13DE4C7A-CF8D-4A1B-8966-54B1D98C9C3A}" type="pres">
      <dgm:prSet presAssocID="{4B06B8A6-8B34-4E6E-B4FB-BF74460109E2}" presName="connectorText" presStyleLbl="sibTrans2D1" presStyleIdx="1" presStyleCnt="4"/>
      <dgm:spPr/>
      <dgm:t>
        <a:bodyPr/>
        <a:lstStyle/>
        <a:p>
          <a:endParaRPr lang="es-ES"/>
        </a:p>
      </dgm:t>
    </dgm:pt>
    <dgm:pt modelId="{831BC276-98CC-4050-B580-8CC2834D25F2}" type="pres">
      <dgm:prSet presAssocID="{44557E9F-A33A-4CA4-BE45-14E0F398060B}" presName="node" presStyleLbl="node1" presStyleIdx="2" presStyleCnt="5">
        <dgm:presLayoutVars>
          <dgm:bulletEnabled val="1"/>
        </dgm:presLayoutVars>
      </dgm:prSet>
      <dgm:spPr/>
      <dgm:t>
        <a:bodyPr/>
        <a:lstStyle/>
        <a:p>
          <a:endParaRPr lang="es-ES"/>
        </a:p>
      </dgm:t>
    </dgm:pt>
    <dgm:pt modelId="{EE137B71-198A-43A4-BDE4-0E07690C1668}" type="pres">
      <dgm:prSet presAssocID="{D688B753-FAE8-474A-B414-9385FF9F5EC0}" presName="sibTrans" presStyleLbl="sibTrans2D1" presStyleIdx="2" presStyleCnt="4"/>
      <dgm:spPr/>
      <dgm:t>
        <a:bodyPr/>
        <a:lstStyle/>
        <a:p>
          <a:endParaRPr lang="es-ES"/>
        </a:p>
      </dgm:t>
    </dgm:pt>
    <dgm:pt modelId="{DD2B8127-63E6-4915-A0AB-901CDC4243D1}" type="pres">
      <dgm:prSet presAssocID="{D688B753-FAE8-474A-B414-9385FF9F5EC0}" presName="connectorText" presStyleLbl="sibTrans2D1" presStyleIdx="2" presStyleCnt="4"/>
      <dgm:spPr/>
      <dgm:t>
        <a:bodyPr/>
        <a:lstStyle/>
        <a:p>
          <a:endParaRPr lang="es-ES"/>
        </a:p>
      </dgm:t>
    </dgm:pt>
    <dgm:pt modelId="{D4E01650-DDFC-4A46-B021-D0FD172F3A81}" type="pres">
      <dgm:prSet presAssocID="{1592900A-50A7-41C5-BDA4-EBFACBC7F3EA}" presName="node" presStyleLbl="node1" presStyleIdx="3" presStyleCnt="5">
        <dgm:presLayoutVars>
          <dgm:bulletEnabled val="1"/>
        </dgm:presLayoutVars>
      </dgm:prSet>
      <dgm:spPr/>
      <dgm:t>
        <a:bodyPr/>
        <a:lstStyle/>
        <a:p>
          <a:endParaRPr lang="es-ES"/>
        </a:p>
      </dgm:t>
    </dgm:pt>
    <dgm:pt modelId="{545CF0A4-5376-4370-A3FC-959ED0F39DC4}" type="pres">
      <dgm:prSet presAssocID="{C26E5833-363F-4EDD-85FA-F733BE8C8C61}" presName="sibTrans" presStyleLbl="sibTrans2D1" presStyleIdx="3" presStyleCnt="4"/>
      <dgm:spPr/>
      <dgm:t>
        <a:bodyPr/>
        <a:lstStyle/>
        <a:p>
          <a:endParaRPr lang="es-ES"/>
        </a:p>
      </dgm:t>
    </dgm:pt>
    <dgm:pt modelId="{5F217302-202B-4ABF-BC8D-F85E0360D2F5}" type="pres">
      <dgm:prSet presAssocID="{C26E5833-363F-4EDD-85FA-F733BE8C8C61}" presName="connectorText" presStyleLbl="sibTrans2D1" presStyleIdx="3" presStyleCnt="4"/>
      <dgm:spPr/>
      <dgm:t>
        <a:bodyPr/>
        <a:lstStyle/>
        <a:p>
          <a:endParaRPr lang="es-ES"/>
        </a:p>
      </dgm:t>
    </dgm:pt>
    <dgm:pt modelId="{6F1364B5-DBFE-4B57-8561-0F5561665819}" type="pres">
      <dgm:prSet presAssocID="{1C3D06E1-813C-4876-A074-99C585E17DAE}" presName="node" presStyleLbl="node1" presStyleIdx="4" presStyleCnt="5">
        <dgm:presLayoutVars>
          <dgm:bulletEnabled val="1"/>
        </dgm:presLayoutVars>
      </dgm:prSet>
      <dgm:spPr/>
      <dgm:t>
        <a:bodyPr/>
        <a:lstStyle/>
        <a:p>
          <a:endParaRPr lang="es-ES"/>
        </a:p>
      </dgm:t>
    </dgm:pt>
  </dgm:ptLst>
  <dgm:cxnLst>
    <dgm:cxn modelId="{6C9EBFA0-2AA4-4D18-A014-74D2D4CB6726}" type="presOf" srcId="{FA60382D-D036-4A9D-BA4C-A1DF672829E2}" destId="{A3ED35A4-9B2F-4192-85DB-AC9461C72875}" srcOrd="0" destOrd="0" presId="urn:microsoft.com/office/officeart/2005/8/layout/process1"/>
    <dgm:cxn modelId="{74385E87-223B-4885-9468-3F825E9CB261}" type="presOf" srcId="{1C3D06E1-813C-4876-A074-99C585E17DAE}" destId="{6F1364B5-DBFE-4B57-8561-0F5561665819}" srcOrd="0" destOrd="0" presId="urn:microsoft.com/office/officeart/2005/8/layout/process1"/>
    <dgm:cxn modelId="{2785738C-A179-42B6-BDCB-FB2A207A7EA2}" type="presOf" srcId="{97B00B0A-01F1-4411-8DCB-5F68BC0A800A}" destId="{D6A8B71E-4E72-457D-B920-DC899E3BB802}" srcOrd="0" destOrd="0" presId="urn:microsoft.com/office/officeart/2005/8/layout/process1"/>
    <dgm:cxn modelId="{0E3CAB41-F6F3-47D8-B758-754D69371698}" srcId="{1F682942-8F41-41CD-8F14-0B20A151E391}" destId="{97B00B0A-01F1-4411-8DCB-5F68BC0A800A}" srcOrd="1" destOrd="0" parTransId="{7E85E8F8-AB9F-4A0E-B819-8EC4C781E74B}" sibTransId="{4B06B8A6-8B34-4E6E-B4FB-BF74460109E2}"/>
    <dgm:cxn modelId="{A1914456-4031-422F-B807-84D9488302F8}" type="presOf" srcId="{FA60382D-D036-4A9D-BA4C-A1DF672829E2}" destId="{EB367619-AAF2-4D5F-809E-AD81E62ACA96}" srcOrd="1" destOrd="0" presId="urn:microsoft.com/office/officeart/2005/8/layout/process1"/>
    <dgm:cxn modelId="{7EFCE1E1-47BB-43F9-A5D1-61EA08A28881}" type="presOf" srcId="{C26E5833-363F-4EDD-85FA-F733BE8C8C61}" destId="{545CF0A4-5376-4370-A3FC-959ED0F39DC4}" srcOrd="0" destOrd="0" presId="urn:microsoft.com/office/officeart/2005/8/layout/process1"/>
    <dgm:cxn modelId="{32483C66-2B4C-4C14-9AF5-035972B5DC70}" type="presOf" srcId="{1592900A-50A7-41C5-BDA4-EBFACBC7F3EA}" destId="{D4E01650-DDFC-4A46-B021-D0FD172F3A81}" srcOrd="0" destOrd="0" presId="urn:microsoft.com/office/officeart/2005/8/layout/process1"/>
    <dgm:cxn modelId="{79D05409-B2B0-4608-A85E-A890397F44D4}" srcId="{1F682942-8F41-41CD-8F14-0B20A151E391}" destId="{44557E9F-A33A-4CA4-BE45-14E0F398060B}" srcOrd="2" destOrd="0" parTransId="{C3C7289F-0D80-44A3-8CB1-4B58FED108DB}" sibTransId="{D688B753-FAE8-474A-B414-9385FF9F5EC0}"/>
    <dgm:cxn modelId="{43EB22E9-17AA-412E-8F18-A5E2588357C7}" type="presOf" srcId="{C26E5833-363F-4EDD-85FA-F733BE8C8C61}" destId="{5F217302-202B-4ABF-BC8D-F85E0360D2F5}" srcOrd="1" destOrd="0" presId="urn:microsoft.com/office/officeart/2005/8/layout/process1"/>
    <dgm:cxn modelId="{FA5545E5-B4CE-4803-A0F4-FA40813C175A}" type="presOf" srcId="{D8DBE0AA-4144-46F6-8C28-166F0AA363A4}" destId="{A7AA0529-1B05-4CC6-BDBC-051C6E634FEA}" srcOrd="0" destOrd="0" presId="urn:microsoft.com/office/officeart/2005/8/layout/process1"/>
    <dgm:cxn modelId="{CD7E8F2E-91E0-4B9C-B400-EB17CAA341A7}" type="presOf" srcId="{D688B753-FAE8-474A-B414-9385FF9F5EC0}" destId="{DD2B8127-63E6-4915-A0AB-901CDC4243D1}" srcOrd="1" destOrd="0" presId="urn:microsoft.com/office/officeart/2005/8/layout/process1"/>
    <dgm:cxn modelId="{9B598E58-FC93-472F-8790-5A8F57CC4E5D}" srcId="{1F682942-8F41-41CD-8F14-0B20A151E391}" destId="{1592900A-50A7-41C5-BDA4-EBFACBC7F3EA}" srcOrd="3" destOrd="0" parTransId="{E85D25CF-0D91-4E3E-8A96-88DD04B579AD}" sibTransId="{C26E5833-363F-4EDD-85FA-F733BE8C8C61}"/>
    <dgm:cxn modelId="{377E7249-F2D4-4A5F-83EB-E17715035F5D}" type="presOf" srcId="{D688B753-FAE8-474A-B414-9385FF9F5EC0}" destId="{EE137B71-198A-43A4-BDE4-0E07690C1668}" srcOrd="0" destOrd="0" presId="urn:microsoft.com/office/officeart/2005/8/layout/process1"/>
    <dgm:cxn modelId="{FDF23C50-ABA3-45FE-AA38-35B6F9D2540B}" type="presOf" srcId="{44557E9F-A33A-4CA4-BE45-14E0F398060B}" destId="{831BC276-98CC-4050-B580-8CC2834D25F2}" srcOrd="0" destOrd="0" presId="urn:microsoft.com/office/officeart/2005/8/layout/process1"/>
    <dgm:cxn modelId="{C3A82211-5B1C-4A89-A057-55EB784BBCAF}" srcId="{1F682942-8F41-41CD-8F14-0B20A151E391}" destId="{D8DBE0AA-4144-46F6-8C28-166F0AA363A4}" srcOrd="0" destOrd="0" parTransId="{90AE113D-52AD-4564-9B86-71D3A650767D}" sibTransId="{FA60382D-D036-4A9D-BA4C-A1DF672829E2}"/>
    <dgm:cxn modelId="{7B9A5BC4-3652-4E70-AC7D-7C666AC173F1}" type="presOf" srcId="{4B06B8A6-8B34-4E6E-B4FB-BF74460109E2}" destId="{1C33A972-450A-49B0-9278-CCFF373C2FF7}" srcOrd="0" destOrd="0" presId="urn:microsoft.com/office/officeart/2005/8/layout/process1"/>
    <dgm:cxn modelId="{8C82928B-3F18-43FA-80BA-AB6BD68F82D6}" type="presOf" srcId="{4B06B8A6-8B34-4E6E-B4FB-BF74460109E2}" destId="{13DE4C7A-CF8D-4A1B-8966-54B1D98C9C3A}" srcOrd="1" destOrd="0" presId="urn:microsoft.com/office/officeart/2005/8/layout/process1"/>
    <dgm:cxn modelId="{B32B1830-1F08-4B51-9CF6-7613F4BC26B0}" srcId="{1F682942-8F41-41CD-8F14-0B20A151E391}" destId="{1C3D06E1-813C-4876-A074-99C585E17DAE}" srcOrd="4" destOrd="0" parTransId="{9549F9AA-C71D-4109-A4FE-CDE54BEEDE82}" sibTransId="{A222FC41-17B4-42D6-8523-AF1B3CF81528}"/>
    <dgm:cxn modelId="{AAE0FB9F-A079-4256-A8A2-7D50EB9CF682}" type="presOf" srcId="{1F682942-8F41-41CD-8F14-0B20A151E391}" destId="{2D2D1862-2596-4BB6-A348-8C51DCEC389F}" srcOrd="0" destOrd="0" presId="urn:microsoft.com/office/officeart/2005/8/layout/process1"/>
    <dgm:cxn modelId="{4AD1190A-3C09-47EC-B936-D2C4F269D18D}" type="presParOf" srcId="{2D2D1862-2596-4BB6-A348-8C51DCEC389F}" destId="{A7AA0529-1B05-4CC6-BDBC-051C6E634FEA}" srcOrd="0" destOrd="0" presId="urn:microsoft.com/office/officeart/2005/8/layout/process1"/>
    <dgm:cxn modelId="{51252835-94D4-42EF-A329-A024DD586B08}" type="presParOf" srcId="{2D2D1862-2596-4BB6-A348-8C51DCEC389F}" destId="{A3ED35A4-9B2F-4192-85DB-AC9461C72875}" srcOrd="1" destOrd="0" presId="urn:microsoft.com/office/officeart/2005/8/layout/process1"/>
    <dgm:cxn modelId="{52642F46-B942-4805-A2EC-D58E342F24DD}" type="presParOf" srcId="{A3ED35A4-9B2F-4192-85DB-AC9461C72875}" destId="{EB367619-AAF2-4D5F-809E-AD81E62ACA96}" srcOrd="0" destOrd="0" presId="urn:microsoft.com/office/officeart/2005/8/layout/process1"/>
    <dgm:cxn modelId="{D5AD07ED-0F35-4081-9446-66426518018A}" type="presParOf" srcId="{2D2D1862-2596-4BB6-A348-8C51DCEC389F}" destId="{D6A8B71E-4E72-457D-B920-DC899E3BB802}" srcOrd="2" destOrd="0" presId="urn:microsoft.com/office/officeart/2005/8/layout/process1"/>
    <dgm:cxn modelId="{18DC08BC-A5D8-470D-84E0-1BD1B51F1F3E}" type="presParOf" srcId="{2D2D1862-2596-4BB6-A348-8C51DCEC389F}" destId="{1C33A972-450A-49B0-9278-CCFF373C2FF7}" srcOrd="3" destOrd="0" presId="urn:microsoft.com/office/officeart/2005/8/layout/process1"/>
    <dgm:cxn modelId="{0ECDE0E9-F0BD-49C8-828D-4229401BC7F0}" type="presParOf" srcId="{1C33A972-450A-49B0-9278-CCFF373C2FF7}" destId="{13DE4C7A-CF8D-4A1B-8966-54B1D98C9C3A}" srcOrd="0" destOrd="0" presId="urn:microsoft.com/office/officeart/2005/8/layout/process1"/>
    <dgm:cxn modelId="{7533E688-CBF3-49A0-B140-2F621FF72658}" type="presParOf" srcId="{2D2D1862-2596-4BB6-A348-8C51DCEC389F}" destId="{831BC276-98CC-4050-B580-8CC2834D25F2}" srcOrd="4" destOrd="0" presId="urn:microsoft.com/office/officeart/2005/8/layout/process1"/>
    <dgm:cxn modelId="{CFEA731E-1C29-4C04-B69D-23037D003083}" type="presParOf" srcId="{2D2D1862-2596-4BB6-A348-8C51DCEC389F}" destId="{EE137B71-198A-43A4-BDE4-0E07690C1668}" srcOrd="5" destOrd="0" presId="urn:microsoft.com/office/officeart/2005/8/layout/process1"/>
    <dgm:cxn modelId="{568C7559-72AA-453F-9C78-1D48A7805591}" type="presParOf" srcId="{EE137B71-198A-43A4-BDE4-0E07690C1668}" destId="{DD2B8127-63E6-4915-A0AB-901CDC4243D1}" srcOrd="0" destOrd="0" presId="urn:microsoft.com/office/officeart/2005/8/layout/process1"/>
    <dgm:cxn modelId="{C9AA2AEB-4C74-4FB5-A41C-34357AA98C49}" type="presParOf" srcId="{2D2D1862-2596-4BB6-A348-8C51DCEC389F}" destId="{D4E01650-DDFC-4A46-B021-D0FD172F3A81}" srcOrd="6" destOrd="0" presId="urn:microsoft.com/office/officeart/2005/8/layout/process1"/>
    <dgm:cxn modelId="{8AB0E616-5CDB-4D70-AD26-D175D769BCA4}" type="presParOf" srcId="{2D2D1862-2596-4BB6-A348-8C51DCEC389F}" destId="{545CF0A4-5376-4370-A3FC-959ED0F39DC4}" srcOrd="7" destOrd="0" presId="urn:microsoft.com/office/officeart/2005/8/layout/process1"/>
    <dgm:cxn modelId="{C24FAE97-8744-4975-BB53-3C1D8EE764D0}" type="presParOf" srcId="{545CF0A4-5376-4370-A3FC-959ED0F39DC4}" destId="{5F217302-202B-4ABF-BC8D-F85E0360D2F5}" srcOrd="0" destOrd="0" presId="urn:microsoft.com/office/officeart/2005/8/layout/process1"/>
    <dgm:cxn modelId="{447B8A36-C7FA-4C18-B08E-5DF2E27AE746}" type="presParOf" srcId="{2D2D1862-2596-4BB6-A348-8C51DCEC389F}" destId="{6F1364B5-DBFE-4B57-8561-0F5561665819}" srcOrd="8" destOrd="0" presId="urn:microsoft.com/office/officeart/2005/8/layout/process1"/>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9842E4-CB91-4808-BADA-514A2FDC1F02}" type="doc">
      <dgm:prSet loTypeId="urn:microsoft.com/office/officeart/2005/8/layout/vList4" loCatId="list" qsTypeId="urn:microsoft.com/office/officeart/2005/8/quickstyle/3d1" qsCatId="3D" csTypeId="urn:microsoft.com/office/officeart/2005/8/colors/accent0_1" csCatId="mainScheme" phldr="1"/>
      <dgm:spPr/>
      <dgm:t>
        <a:bodyPr/>
        <a:lstStyle/>
        <a:p>
          <a:endParaRPr lang="es-ES"/>
        </a:p>
      </dgm:t>
    </dgm:pt>
    <dgm:pt modelId="{D57A37A2-B1FF-4B95-9BCE-659581D6FC68}">
      <dgm:prSet/>
      <dgm:spPr>
        <a:gradFill rotWithShape="0">
          <a:gsLst>
            <a:gs pos="0">
              <a:srgbClr val="00C40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pPr rtl="0"/>
          <a:r>
            <a:rPr lang="es-ES" b="1" dirty="0" smtClean="0"/>
            <a:t>Proveer de alimento a los seres que iba a crear.</a:t>
          </a:r>
          <a:endParaRPr lang="es-ES" b="1" dirty="0"/>
        </a:p>
      </dgm:t>
    </dgm:pt>
    <dgm:pt modelId="{57AFE200-4377-4511-9C61-7B7979A484D2}" type="parTrans" cxnId="{163BE4BC-9E82-42B2-8019-0EDEF05CA410}">
      <dgm:prSet/>
      <dgm:spPr/>
      <dgm:t>
        <a:bodyPr/>
        <a:lstStyle/>
        <a:p>
          <a:endParaRPr lang="es-ES" b="1"/>
        </a:p>
      </dgm:t>
    </dgm:pt>
    <dgm:pt modelId="{2D65E6F4-A5A5-426B-A2A1-6A889AA3ED08}" type="sibTrans" cxnId="{163BE4BC-9E82-42B2-8019-0EDEF05CA410}">
      <dgm:prSet/>
      <dgm:spPr/>
      <dgm:t>
        <a:bodyPr/>
        <a:lstStyle/>
        <a:p>
          <a:endParaRPr lang="es-ES" b="1"/>
        </a:p>
      </dgm:t>
    </dgm:pt>
    <dgm:pt modelId="{20B39385-78EE-4E0C-AA87-C3646022EADB}">
      <dgm:prSet/>
      <dgm:spPr>
        <a:gradFill rotWithShape="0">
          <a:gsLst>
            <a:gs pos="0">
              <a:srgbClr val="89D8E3"/>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pPr rtl="0"/>
          <a:r>
            <a:rPr lang="es-ES" b="1" dirty="0" smtClean="0"/>
            <a:t>Renovar el oxígeno de la atmósfera, para hacerla respirable.</a:t>
          </a:r>
          <a:endParaRPr lang="es-ES" b="1" dirty="0"/>
        </a:p>
      </dgm:t>
    </dgm:pt>
    <dgm:pt modelId="{ECFD0EE7-40F1-4E45-8D0F-CB2C3F2C36E6}" type="parTrans" cxnId="{6EDE0536-1BD8-41F0-96D0-A6DCBC46A9E8}">
      <dgm:prSet/>
      <dgm:spPr/>
      <dgm:t>
        <a:bodyPr/>
        <a:lstStyle/>
        <a:p>
          <a:endParaRPr lang="es-ES" b="1"/>
        </a:p>
      </dgm:t>
    </dgm:pt>
    <dgm:pt modelId="{B8E3DFD0-2C34-4BB5-8684-D98CD702075A}" type="sibTrans" cxnId="{6EDE0536-1BD8-41F0-96D0-A6DCBC46A9E8}">
      <dgm:prSet/>
      <dgm:spPr/>
      <dgm:t>
        <a:bodyPr/>
        <a:lstStyle/>
        <a:p>
          <a:endParaRPr lang="es-ES" b="1"/>
        </a:p>
      </dgm:t>
    </dgm:pt>
    <dgm:pt modelId="{92E91DD9-675D-400E-A61E-99F89E5E03EA}">
      <dgm:prSet/>
      <dgm:spPr>
        <a:gradFill rotWithShape="0">
          <a:gsLst>
            <a:gs pos="0">
              <a:srgbClr val="FF8585"/>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pPr rtl="0"/>
          <a:r>
            <a:rPr lang="es-ES" b="1" dirty="0" smtClean="0"/>
            <a:t>Crear un entorno visual de enorme belleza para la contemplación del hombre, que más tarde fue encargado de su conservación.</a:t>
          </a:r>
          <a:endParaRPr lang="es-ES" b="1" dirty="0"/>
        </a:p>
      </dgm:t>
    </dgm:pt>
    <dgm:pt modelId="{A6243FEA-312B-4BF2-929B-C11B66DA7D48}" type="parTrans" cxnId="{1CA66238-ADED-489C-BD0C-7BCAF4C425F5}">
      <dgm:prSet/>
      <dgm:spPr/>
      <dgm:t>
        <a:bodyPr/>
        <a:lstStyle/>
        <a:p>
          <a:endParaRPr lang="es-ES" b="1"/>
        </a:p>
      </dgm:t>
    </dgm:pt>
    <dgm:pt modelId="{045BA678-4B77-4DE4-A574-A833E2E18410}" type="sibTrans" cxnId="{1CA66238-ADED-489C-BD0C-7BCAF4C425F5}">
      <dgm:prSet/>
      <dgm:spPr/>
      <dgm:t>
        <a:bodyPr/>
        <a:lstStyle/>
        <a:p>
          <a:endParaRPr lang="es-ES" b="1"/>
        </a:p>
      </dgm:t>
    </dgm:pt>
    <dgm:pt modelId="{223FCD05-91C5-456A-80B9-5C031A4ADFBC}" type="pres">
      <dgm:prSet presAssocID="{D69842E4-CB91-4808-BADA-514A2FDC1F02}" presName="linear" presStyleCnt="0">
        <dgm:presLayoutVars>
          <dgm:dir/>
          <dgm:resizeHandles val="exact"/>
        </dgm:presLayoutVars>
      </dgm:prSet>
      <dgm:spPr/>
      <dgm:t>
        <a:bodyPr/>
        <a:lstStyle/>
        <a:p>
          <a:endParaRPr lang="es-ES"/>
        </a:p>
      </dgm:t>
    </dgm:pt>
    <dgm:pt modelId="{A38ED387-FB38-41E7-99F9-3770EBFF6F32}" type="pres">
      <dgm:prSet presAssocID="{D57A37A2-B1FF-4B95-9BCE-659581D6FC68}" presName="comp" presStyleCnt="0"/>
      <dgm:spPr/>
    </dgm:pt>
    <dgm:pt modelId="{B16C7AC2-5CD7-4177-8200-A41CF4A0254E}" type="pres">
      <dgm:prSet presAssocID="{D57A37A2-B1FF-4B95-9BCE-659581D6FC68}" presName="box" presStyleLbl="node1" presStyleIdx="0" presStyleCnt="3"/>
      <dgm:spPr/>
      <dgm:t>
        <a:bodyPr/>
        <a:lstStyle/>
        <a:p>
          <a:endParaRPr lang="es-ES"/>
        </a:p>
      </dgm:t>
    </dgm:pt>
    <dgm:pt modelId="{6817CE28-2ADC-4D20-BE4E-AD055FDDFAF4}" type="pres">
      <dgm:prSet presAssocID="{D57A37A2-B1FF-4B95-9BCE-659581D6FC68}" presName="img" presStyleLbl="fgImgPlace1" presStyleIdx="0" presStyleCnt="3" custScaleX="82006" custLinFactNeighborX="0"/>
      <dgm:spPr>
        <a:blipFill rotWithShape="0">
          <a:blip xmlns:r="http://schemas.openxmlformats.org/officeDocument/2006/relationships" r:embed="rId1"/>
          <a:stretch>
            <a:fillRect/>
          </a:stretch>
        </a:blipFill>
      </dgm:spPr>
    </dgm:pt>
    <dgm:pt modelId="{685484F2-ED6A-4B2F-B914-A977883F7936}" type="pres">
      <dgm:prSet presAssocID="{D57A37A2-B1FF-4B95-9BCE-659581D6FC68}" presName="text" presStyleLbl="node1" presStyleIdx="0" presStyleCnt="3">
        <dgm:presLayoutVars>
          <dgm:bulletEnabled val="1"/>
        </dgm:presLayoutVars>
      </dgm:prSet>
      <dgm:spPr/>
      <dgm:t>
        <a:bodyPr/>
        <a:lstStyle/>
        <a:p>
          <a:endParaRPr lang="es-ES"/>
        </a:p>
      </dgm:t>
    </dgm:pt>
    <dgm:pt modelId="{88B9CAEC-C12B-4CB7-8595-0839472C7EC3}" type="pres">
      <dgm:prSet presAssocID="{2D65E6F4-A5A5-426B-A2A1-6A889AA3ED08}" presName="spacer" presStyleCnt="0"/>
      <dgm:spPr/>
    </dgm:pt>
    <dgm:pt modelId="{71439852-0E1B-4967-9510-8711BA801C64}" type="pres">
      <dgm:prSet presAssocID="{20B39385-78EE-4E0C-AA87-C3646022EADB}" presName="comp" presStyleCnt="0"/>
      <dgm:spPr/>
    </dgm:pt>
    <dgm:pt modelId="{B2C35FD8-D57B-40DE-8419-60820F46D6E9}" type="pres">
      <dgm:prSet presAssocID="{20B39385-78EE-4E0C-AA87-C3646022EADB}" presName="box" presStyleLbl="node1" presStyleIdx="1" presStyleCnt="3"/>
      <dgm:spPr/>
      <dgm:t>
        <a:bodyPr/>
        <a:lstStyle/>
        <a:p>
          <a:endParaRPr lang="es-ES"/>
        </a:p>
      </dgm:t>
    </dgm:pt>
    <dgm:pt modelId="{B6A35CA5-FEAC-4463-A69F-F06BABF6D8BE}" type="pres">
      <dgm:prSet presAssocID="{20B39385-78EE-4E0C-AA87-C3646022EADB}" presName="img" presStyleLbl="fgImgPlace1" presStyleIdx="1" presStyleCnt="3" custScaleX="82006" custLinFactNeighborX="0"/>
      <dgm:spPr>
        <a:blipFill rotWithShape="0">
          <a:blip xmlns:r="http://schemas.openxmlformats.org/officeDocument/2006/relationships" r:embed="rId2"/>
          <a:stretch>
            <a:fillRect/>
          </a:stretch>
        </a:blipFill>
      </dgm:spPr>
    </dgm:pt>
    <dgm:pt modelId="{6B0668FA-A50F-42B8-8662-31FD773AE92A}" type="pres">
      <dgm:prSet presAssocID="{20B39385-78EE-4E0C-AA87-C3646022EADB}" presName="text" presStyleLbl="node1" presStyleIdx="1" presStyleCnt="3">
        <dgm:presLayoutVars>
          <dgm:bulletEnabled val="1"/>
        </dgm:presLayoutVars>
      </dgm:prSet>
      <dgm:spPr/>
      <dgm:t>
        <a:bodyPr/>
        <a:lstStyle/>
        <a:p>
          <a:endParaRPr lang="es-ES"/>
        </a:p>
      </dgm:t>
    </dgm:pt>
    <dgm:pt modelId="{EC3C7C42-8233-4DE9-B994-5686F51B38DD}" type="pres">
      <dgm:prSet presAssocID="{B8E3DFD0-2C34-4BB5-8684-D98CD702075A}" presName="spacer" presStyleCnt="0"/>
      <dgm:spPr/>
    </dgm:pt>
    <dgm:pt modelId="{B2F7365A-606A-4144-950F-38B51CAE5CCE}" type="pres">
      <dgm:prSet presAssocID="{92E91DD9-675D-400E-A61E-99F89E5E03EA}" presName="comp" presStyleCnt="0"/>
      <dgm:spPr/>
    </dgm:pt>
    <dgm:pt modelId="{713EAE14-A5CA-4F35-B56B-820FE43943D6}" type="pres">
      <dgm:prSet presAssocID="{92E91DD9-675D-400E-A61E-99F89E5E03EA}" presName="box" presStyleLbl="node1" presStyleIdx="2" presStyleCnt="3"/>
      <dgm:spPr/>
      <dgm:t>
        <a:bodyPr/>
        <a:lstStyle/>
        <a:p>
          <a:endParaRPr lang="es-ES"/>
        </a:p>
      </dgm:t>
    </dgm:pt>
    <dgm:pt modelId="{24C5207B-B358-4E7F-A432-D67F2BF0DAED}" type="pres">
      <dgm:prSet presAssocID="{92E91DD9-675D-400E-A61E-99F89E5E03EA}" presName="img" presStyleLbl="fgImgPlace1" presStyleIdx="2" presStyleCnt="3" custScaleX="82006" custLinFactNeighborX="0"/>
      <dgm:spPr>
        <a:blipFill rotWithShape="0">
          <a:blip xmlns:r="http://schemas.openxmlformats.org/officeDocument/2006/relationships" r:embed="rId3"/>
          <a:stretch>
            <a:fillRect/>
          </a:stretch>
        </a:blipFill>
      </dgm:spPr>
    </dgm:pt>
    <dgm:pt modelId="{0D183D91-C651-4932-A845-C7B9C1A669EB}" type="pres">
      <dgm:prSet presAssocID="{92E91DD9-675D-400E-A61E-99F89E5E03EA}" presName="text" presStyleLbl="node1" presStyleIdx="2" presStyleCnt="3">
        <dgm:presLayoutVars>
          <dgm:bulletEnabled val="1"/>
        </dgm:presLayoutVars>
      </dgm:prSet>
      <dgm:spPr/>
      <dgm:t>
        <a:bodyPr/>
        <a:lstStyle/>
        <a:p>
          <a:endParaRPr lang="es-ES"/>
        </a:p>
      </dgm:t>
    </dgm:pt>
  </dgm:ptLst>
  <dgm:cxnLst>
    <dgm:cxn modelId="{6EDE0536-1BD8-41F0-96D0-A6DCBC46A9E8}" srcId="{D69842E4-CB91-4808-BADA-514A2FDC1F02}" destId="{20B39385-78EE-4E0C-AA87-C3646022EADB}" srcOrd="1" destOrd="0" parTransId="{ECFD0EE7-40F1-4E45-8D0F-CB2C3F2C36E6}" sibTransId="{B8E3DFD0-2C34-4BB5-8684-D98CD702075A}"/>
    <dgm:cxn modelId="{0BF92A4A-9C4A-4DEF-A2AF-AE9E123E908B}" type="presOf" srcId="{92E91DD9-675D-400E-A61E-99F89E5E03EA}" destId="{0D183D91-C651-4932-A845-C7B9C1A669EB}" srcOrd="1" destOrd="0" presId="urn:microsoft.com/office/officeart/2005/8/layout/vList4"/>
    <dgm:cxn modelId="{1CA66238-ADED-489C-BD0C-7BCAF4C425F5}" srcId="{D69842E4-CB91-4808-BADA-514A2FDC1F02}" destId="{92E91DD9-675D-400E-A61E-99F89E5E03EA}" srcOrd="2" destOrd="0" parTransId="{A6243FEA-312B-4BF2-929B-C11B66DA7D48}" sibTransId="{045BA678-4B77-4DE4-A574-A833E2E18410}"/>
    <dgm:cxn modelId="{79AA1EB0-F9CA-4B6B-AF2E-B8669F80F851}" type="presOf" srcId="{92E91DD9-675D-400E-A61E-99F89E5E03EA}" destId="{713EAE14-A5CA-4F35-B56B-820FE43943D6}" srcOrd="0" destOrd="0" presId="urn:microsoft.com/office/officeart/2005/8/layout/vList4"/>
    <dgm:cxn modelId="{5C8C429E-4616-474A-AD98-9381419A06ED}" type="presOf" srcId="{20B39385-78EE-4E0C-AA87-C3646022EADB}" destId="{B2C35FD8-D57B-40DE-8419-60820F46D6E9}" srcOrd="0" destOrd="0" presId="urn:microsoft.com/office/officeart/2005/8/layout/vList4"/>
    <dgm:cxn modelId="{9296D326-F14E-4F32-857E-55D34234CCCC}" type="presOf" srcId="{20B39385-78EE-4E0C-AA87-C3646022EADB}" destId="{6B0668FA-A50F-42B8-8662-31FD773AE92A}" srcOrd="1" destOrd="0" presId="urn:microsoft.com/office/officeart/2005/8/layout/vList4"/>
    <dgm:cxn modelId="{A3513B86-9BE7-4D04-813C-55A0C028C27D}" type="presOf" srcId="{D69842E4-CB91-4808-BADA-514A2FDC1F02}" destId="{223FCD05-91C5-456A-80B9-5C031A4ADFBC}" srcOrd="0" destOrd="0" presId="urn:microsoft.com/office/officeart/2005/8/layout/vList4"/>
    <dgm:cxn modelId="{CB10589B-84FB-4914-8ADF-E14CE4271647}" type="presOf" srcId="{D57A37A2-B1FF-4B95-9BCE-659581D6FC68}" destId="{685484F2-ED6A-4B2F-B914-A977883F7936}" srcOrd="1" destOrd="0" presId="urn:microsoft.com/office/officeart/2005/8/layout/vList4"/>
    <dgm:cxn modelId="{163BE4BC-9E82-42B2-8019-0EDEF05CA410}" srcId="{D69842E4-CB91-4808-BADA-514A2FDC1F02}" destId="{D57A37A2-B1FF-4B95-9BCE-659581D6FC68}" srcOrd="0" destOrd="0" parTransId="{57AFE200-4377-4511-9C61-7B7979A484D2}" sibTransId="{2D65E6F4-A5A5-426B-A2A1-6A889AA3ED08}"/>
    <dgm:cxn modelId="{1CE57BAB-B158-4B20-9A2A-D2A21F5D5CCC}" type="presOf" srcId="{D57A37A2-B1FF-4B95-9BCE-659581D6FC68}" destId="{B16C7AC2-5CD7-4177-8200-A41CF4A0254E}" srcOrd="0" destOrd="0" presId="urn:microsoft.com/office/officeart/2005/8/layout/vList4"/>
    <dgm:cxn modelId="{7F48FC6F-FE16-4A4E-97C6-AF3309823715}" type="presParOf" srcId="{223FCD05-91C5-456A-80B9-5C031A4ADFBC}" destId="{A38ED387-FB38-41E7-99F9-3770EBFF6F32}" srcOrd="0" destOrd="0" presId="urn:microsoft.com/office/officeart/2005/8/layout/vList4"/>
    <dgm:cxn modelId="{CC280F40-1482-4610-8511-7C8F4A5F00D1}" type="presParOf" srcId="{A38ED387-FB38-41E7-99F9-3770EBFF6F32}" destId="{B16C7AC2-5CD7-4177-8200-A41CF4A0254E}" srcOrd="0" destOrd="0" presId="urn:microsoft.com/office/officeart/2005/8/layout/vList4"/>
    <dgm:cxn modelId="{2F115D80-AED8-47D1-BD20-ABC53AF6044B}" type="presParOf" srcId="{A38ED387-FB38-41E7-99F9-3770EBFF6F32}" destId="{6817CE28-2ADC-4D20-BE4E-AD055FDDFAF4}" srcOrd="1" destOrd="0" presId="urn:microsoft.com/office/officeart/2005/8/layout/vList4"/>
    <dgm:cxn modelId="{DED23D63-DF1B-4B18-8C54-351E08D157C7}" type="presParOf" srcId="{A38ED387-FB38-41E7-99F9-3770EBFF6F32}" destId="{685484F2-ED6A-4B2F-B914-A977883F7936}" srcOrd="2" destOrd="0" presId="urn:microsoft.com/office/officeart/2005/8/layout/vList4"/>
    <dgm:cxn modelId="{D1530D0F-5BDC-4170-B8E8-86A4F287EAE3}" type="presParOf" srcId="{223FCD05-91C5-456A-80B9-5C031A4ADFBC}" destId="{88B9CAEC-C12B-4CB7-8595-0839472C7EC3}" srcOrd="1" destOrd="0" presId="urn:microsoft.com/office/officeart/2005/8/layout/vList4"/>
    <dgm:cxn modelId="{E3864F89-FAF9-4D6C-907D-1473405F4C4E}" type="presParOf" srcId="{223FCD05-91C5-456A-80B9-5C031A4ADFBC}" destId="{71439852-0E1B-4967-9510-8711BA801C64}" srcOrd="2" destOrd="0" presId="urn:microsoft.com/office/officeart/2005/8/layout/vList4"/>
    <dgm:cxn modelId="{8BFE3AF8-5C48-4927-9BD6-5F8CBA4F73A4}" type="presParOf" srcId="{71439852-0E1B-4967-9510-8711BA801C64}" destId="{B2C35FD8-D57B-40DE-8419-60820F46D6E9}" srcOrd="0" destOrd="0" presId="urn:microsoft.com/office/officeart/2005/8/layout/vList4"/>
    <dgm:cxn modelId="{B906D2FF-CE2B-4C38-AC63-CB526DAAF90C}" type="presParOf" srcId="{71439852-0E1B-4967-9510-8711BA801C64}" destId="{B6A35CA5-FEAC-4463-A69F-F06BABF6D8BE}" srcOrd="1" destOrd="0" presId="urn:microsoft.com/office/officeart/2005/8/layout/vList4"/>
    <dgm:cxn modelId="{60E522B2-D230-4B27-BFAD-E926E18DF63D}" type="presParOf" srcId="{71439852-0E1B-4967-9510-8711BA801C64}" destId="{6B0668FA-A50F-42B8-8662-31FD773AE92A}" srcOrd="2" destOrd="0" presId="urn:microsoft.com/office/officeart/2005/8/layout/vList4"/>
    <dgm:cxn modelId="{9043A668-1530-4431-AA18-D868C5336195}" type="presParOf" srcId="{223FCD05-91C5-456A-80B9-5C031A4ADFBC}" destId="{EC3C7C42-8233-4DE9-B994-5686F51B38DD}" srcOrd="3" destOrd="0" presId="urn:microsoft.com/office/officeart/2005/8/layout/vList4"/>
    <dgm:cxn modelId="{0EAB65A4-3C00-44EA-9F82-E134E4E02190}" type="presParOf" srcId="{223FCD05-91C5-456A-80B9-5C031A4ADFBC}" destId="{B2F7365A-606A-4144-950F-38B51CAE5CCE}" srcOrd="4" destOrd="0" presId="urn:microsoft.com/office/officeart/2005/8/layout/vList4"/>
    <dgm:cxn modelId="{71AB95B2-D914-448F-B1A7-F82403E9280E}" type="presParOf" srcId="{B2F7365A-606A-4144-950F-38B51CAE5CCE}" destId="{713EAE14-A5CA-4F35-B56B-820FE43943D6}" srcOrd="0" destOrd="0" presId="urn:microsoft.com/office/officeart/2005/8/layout/vList4"/>
    <dgm:cxn modelId="{946602A3-EC7D-479B-9D3E-FEC4F1750FFE}" type="presParOf" srcId="{B2F7365A-606A-4144-950F-38B51CAE5CCE}" destId="{24C5207B-B358-4E7F-A432-D67F2BF0DAED}" srcOrd="1" destOrd="0" presId="urn:microsoft.com/office/officeart/2005/8/layout/vList4"/>
    <dgm:cxn modelId="{43FD5B30-67B8-4F60-8376-9350B4D53FF0}" type="presParOf" srcId="{B2F7365A-606A-4144-950F-38B51CAE5CCE}" destId="{0D183D91-C651-4932-A845-C7B9C1A669EB}"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AA0529-1B05-4CC6-BDBC-051C6E634FEA}">
      <dsp:nvSpPr>
        <dsp:cNvPr id="0" name=""/>
        <dsp:cNvSpPr/>
      </dsp:nvSpPr>
      <dsp:spPr>
        <a:xfrm>
          <a:off x="3902" y="40973"/>
          <a:ext cx="1209860" cy="72591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DÍA</a:t>
          </a:r>
          <a:endParaRPr lang="es-ES" sz="1900" b="1" kern="1200" dirty="0"/>
        </a:p>
      </dsp:txBody>
      <dsp:txXfrm>
        <a:off x="3902" y="40973"/>
        <a:ext cx="1209860" cy="725916"/>
      </dsp:txXfrm>
    </dsp:sp>
    <dsp:sp modelId="{A3ED35A4-9B2F-4192-85DB-AC9461C72875}">
      <dsp:nvSpPr>
        <dsp:cNvPr id="0" name=""/>
        <dsp:cNvSpPr/>
      </dsp:nvSpPr>
      <dsp:spPr>
        <a:xfrm>
          <a:off x="1334749" y="253909"/>
          <a:ext cx="256490" cy="300045"/>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p>
      </dsp:txBody>
      <dsp:txXfrm>
        <a:off x="1334749" y="253909"/>
        <a:ext cx="256490" cy="300045"/>
      </dsp:txXfrm>
    </dsp:sp>
    <dsp:sp modelId="{D6A8B71E-4E72-457D-B920-DC899E3BB802}">
      <dsp:nvSpPr>
        <dsp:cNvPr id="0" name=""/>
        <dsp:cNvSpPr/>
      </dsp:nvSpPr>
      <dsp:spPr>
        <a:xfrm>
          <a:off x="1697708" y="40973"/>
          <a:ext cx="1209860" cy="725916"/>
        </a:xfrm>
        <a:prstGeom prst="roundRect">
          <a:avLst>
            <a:gd name="adj" fmla="val 10000"/>
          </a:avLst>
        </a:prstGeom>
        <a:gradFill rotWithShape="0">
          <a:gsLst>
            <a:gs pos="0">
              <a:schemeClr val="accent2">
                <a:hueOff val="1932342"/>
                <a:satOff val="-20663"/>
                <a:lumOff val="5392"/>
                <a:alphaOff val="0"/>
                <a:shade val="51000"/>
                <a:satMod val="130000"/>
              </a:schemeClr>
            </a:gs>
            <a:gs pos="80000">
              <a:schemeClr val="accent2">
                <a:hueOff val="1932342"/>
                <a:satOff val="-20663"/>
                <a:lumOff val="5392"/>
                <a:alphaOff val="0"/>
                <a:shade val="93000"/>
                <a:satMod val="130000"/>
              </a:schemeClr>
            </a:gs>
            <a:gs pos="100000">
              <a:schemeClr val="accent2">
                <a:hueOff val="1932342"/>
                <a:satOff val="-20663"/>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CREÓ</a:t>
          </a:r>
          <a:endParaRPr lang="es-ES" sz="1900" b="1" kern="1200" dirty="0"/>
        </a:p>
      </dsp:txBody>
      <dsp:txXfrm>
        <a:off x="1697708" y="40973"/>
        <a:ext cx="1209860" cy="725916"/>
      </dsp:txXfrm>
    </dsp:sp>
    <dsp:sp modelId="{1C33A972-450A-49B0-9278-CCFF373C2FF7}">
      <dsp:nvSpPr>
        <dsp:cNvPr id="0" name=""/>
        <dsp:cNvSpPr/>
      </dsp:nvSpPr>
      <dsp:spPr>
        <a:xfrm>
          <a:off x="3028555" y="253909"/>
          <a:ext cx="256490" cy="300045"/>
        </a:xfrm>
        <a:prstGeom prst="rightArrow">
          <a:avLst>
            <a:gd name="adj1" fmla="val 60000"/>
            <a:gd name="adj2" fmla="val 50000"/>
          </a:avLst>
        </a:prstGeom>
        <a:gradFill rotWithShape="0">
          <a:gsLst>
            <a:gs pos="0">
              <a:schemeClr val="accent2">
                <a:hueOff val="2576456"/>
                <a:satOff val="-27551"/>
                <a:lumOff val="7190"/>
                <a:alphaOff val="0"/>
                <a:shade val="51000"/>
                <a:satMod val="130000"/>
              </a:schemeClr>
            </a:gs>
            <a:gs pos="80000">
              <a:schemeClr val="accent2">
                <a:hueOff val="2576456"/>
                <a:satOff val="-27551"/>
                <a:lumOff val="7190"/>
                <a:alphaOff val="0"/>
                <a:shade val="93000"/>
                <a:satMod val="130000"/>
              </a:schemeClr>
            </a:gs>
            <a:gs pos="100000">
              <a:schemeClr val="accent2">
                <a:hueOff val="2576456"/>
                <a:satOff val="-27551"/>
                <a:lumOff val="71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p>
      </dsp:txBody>
      <dsp:txXfrm>
        <a:off x="3028555" y="253909"/>
        <a:ext cx="256490" cy="300045"/>
      </dsp:txXfrm>
    </dsp:sp>
    <dsp:sp modelId="{831BC276-98CC-4050-B580-8CC2834D25F2}">
      <dsp:nvSpPr>
        <dsp:cNvPr id="0" name=""/>
        <dsp:cNvSpPr/>
      </dsp:nvSpPr>
      <dsp:spPr>
        <a:xfrm>
          <a:off x="3391513" y="40973"/>
          <a:ext cx="1209860" cy="725916"/>
        </a:xfrm>
        <a:prstGeom prst="roundRect">
          <a:avLst>
            <a:gd name="adj" fmla="val 10000"/>
          </a:avLst>
        </a:prstGeom>
        <a:gradFill rotWithShape="0">
          <a:gsLst>
            <a:gs pos="0">
              <a:schemeClr val="accent2">
                <a:hueOff val="3864684"/>
                <a:satOff val="-41326"/>
                <a:lumOff val="10784"/>
                <a:alphaOff val="0"/>
                <a:shade val="51000"/>
                <a:satMod val="130000"/>
              </a:schemeClr>
            </a:gs>
            <a:gs pos="80000">
              <a:schemeClr val="accent2">
                <a:hueOff val="3864684"/>
                <a:satOff val="-41326"/>
                <a:lumOff val="10784"/>
                <a:alphaOff val="0"/>
                <a:shade val="93000"/>
                <a:satMod val="130000"/>
              </a:schemeClr>
            </a:gs>
            <a:gs pos="100000">
              <a:schemeClr val="accent2">
                <a:hueOff val="3864684"/>
                <a:satOff val="-41326"/>
                <a:lumOff val="107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PUSO NOMBRE</a:t>
          </a:r>
          <a:endParaRPr lang="es-ES" sz="1900" b="1" kern="1200" dirty="0"/>
        </a:p>
      </dsp:txBody>
      <dsp:txXfrm>
        <a:off x="3391513" y="40973"/>
        <a:ext cx="1209860" cy="725916"/>
      </dsp:txXfrm>
    </dsp:sp>
    <dsp:sp modelId="{EE137B71-198A-43A4-BDE4-0E07690C1668}">
      <dsp:nvSpPr>
        <dsp:cNvPr id="0" name=""/>
        <dsp:cNvSpPr/>
      </dsp:nvSpPr>
      <dsp:spPr>
        <a:xfrm>
          <a:off x="4722360" y="253909"/>
          <a:ext cx="256490" cy="300045"/>
        </a:xfrm>
        <a:prstGeom prst="rightArrow">
          <a:avLst>
            <a:gd name="adj1" fmla="val 60000"/>
            <a:gd name="adj2" fmla="val 50000"/>
          </a:avLst>
        </a:prstGeom>
        <a:gradFill rotWithShape="0">
          <a:gsLst>
            <a:gs pos="0">
              <a:schemeClr val="accent2">
                <a:hueOff val="5152912"/>
                <a:satOff val="-55102"/>
                <a:lumOff val="14379"/>
                <a:alphaOff val="0"/>
                <a:shade val="51000"/>
                <a:satMod val="130000"/>
              </a:schemeClr>
            </a:gs>
            <a:gs pos="80000">
              <a:schemeClr val="accent2">
                <a:hueOff val="5152912"/>
                <a:satOff val="-55102"/>
                <a:lumOff val="14379"/>
                <a:alphaOff val="0"/>
                <a:shade val="93000"/>
                <a:satMod val="130000"/>
              </a:schemeClr>
            </a:gs>
            <a:gs pos="100000">
              <a:schemeClr val="accent2">
                <a:hueOff val="5152912"/>
                <a:satOff val="-55102"/>
                <a:lumOff val="143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p>
      </dsp:txBody>
      <dsp:txXfrm>
        <a:off x="4722360" y="253909"/>
        <a:ext cx="256490" cy="300045"/>
      </dsp:txXfrm>
    </dsp:sp>
    <dsp:sp modelId="{D4E01650-DDFC-4A46-B021-D0FD172F3A81}">
      <dsp:nvSpPr>
        <dsp:cNvPr id="0" name=""/>
        <dsp:cNvSpPr/>
      </dsp:nvSpPr>
      <dsp:spPr>
        <a:xfrm>
          <a:off x="5085318" y="40973"/>
          <a:ext cx="1209860" cy="725916"/>
        </a:xfrm>
        <a:prstGeom prst="roundRect">
          <a:avLst>
            <a:gd name="adj" fmla="val 10000"/>
          </a:avLst>
        </a:prstGeom>
        <a:gradFill rotWithShape="0">
          <a:gsLst>
            <a:gs pos="0">
              <a:schemeClr val="accent2">
                <a:hueOff val="5797025"/>
                <a:satOff val="-61990"/>
                <a:lumOff val="16177"/>
                <a:alphaOff val="0"/>
                <a:shade val="51000"/>
                <a:satMod val="130000"/>
              </a:schemeClr>
            </a:gs>
            <a:gs pos="80000">
              <a:schemeClr val="accent2">
                <a:hueOff val="5797025"/>
                <a:satOff val="-61990"/>
                <a:lumOff val="16177"/>
                <a:alphaOff val="0"/>
                <a:shade val="93000"/>
                <a:satMod val="130000"/>
              </a:schemeClr>
            </a:gs>
            <a:gs pos="100000">
              <a:schemeClr val="accent2">
                <a:hueOff val="5797025"/>
                <a:satOff val="-61990"/>
                <a:lumOff val="16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DÍA</a:t>
          </a:r>
          <a:endParaRPr lang="es-ES" sz="1900" b="1" kern="1200" dirty="0"/>
        </a:p>
      </dsp:txBody>
      <dsp:txXfrm>
        <a:off x="5085318" y="40973"/>
        <a:ext cx="1209860" cy="725916"/>
      </dsp:txXfrm>
    </dsp:sp>
    <dsp:sp modelId="{545CF0A4-5376-4370-A3FC-959ED0F39DC4}">
      <dsp:nvSpPr>
        <dsp:cNvPr id="0" name=""/>
        <dsp:cNvSpPr/>
      </dsp:nvSpPr>
      <dsp:spPr>
        <a:xfrm>
          <a:off x="6416165" y="253909"/>
          <a:ext cx="256490" cy="300045"/>
        </a:xfrm>
        <a:prstGeom prst="rightArrow">
          <a:avLst>
            <a:gd name="adj1" fmla="val 60000"/>
            <a:gd name="adj2" fmla="val 50000"/>
          </a:avLst>
        </a:prstGeom>
        <a:gradFill rotWithShape="0">
          <a:gsLst>
            <a:gs pos="0">
              <a:schemeClr val="accent2">
                <a:hueOff val="7729367"/>
                <a:satOff val="-82653"/>
                <a:lumOff val="21569"/>
                <a:alphaOff val="0"/>
                <a:shade val="51000"/>
                <a:satMod val="130000"/>
              </a:schemeClr>
            </a:gs>
            <a:gs pos="80000">
              <a:schemeClr val="accent2">
                <a:hueOff val="7729367"/>
                <a:satOff val="-82653"/>
                <a:lumOff val="21569"/>
                <a:alphaOff val="0"/>
                <a:shade val="93000"/>
                <a:satMod val="130000"/>
              </a:schemeClr>
            </a:gs>
            <a:gs pos="100000">
              <a:schemeClr val="accent2">
                <a:hueOff val="7729367"/>
                <a:satOff val="-82653"/>
                <a:lumOff val="215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p>
      </dsp:txBody>
      <dsp:txXfrm>
        <a:off x="6416165" y="253909"/>
        <a:ext cx="256490" cy="300045"/>
      </dsp:txXfrm>
    </dsp:sp>
    <dsp:sp modelId="{6F1364B5-DBFE-4B57-8561-0F5561665819}">
      <dsp:nvSpPr>
        <dsp:cNvPr id="0" name=""/>
        <dsp:cNvSpPr/>
      </dsp:nvSpPr>
      <dsp:spPr>
        <a:xfrm>
          <a:off x="6779124" y="40973"/>
          <a:ext cx="1209860" cy="725916"/>
        </a:xfrm>
        <a:prstGeom prst="roundRect">
          <a:avLst>
            <a:gd name="adj" fmla="val 10000"/>
          </a:avLst>
        </a:prstGeom>
        <a:gradFill rotWithShape="0">
          <a:gsLst>
            <a:gs pos="0">
              <a:schemeClr val="accent2">
                <a:hueOff val="7729367"/>
                <a:satOff val="-82653"/>
                <a:lumOff val="21569"/>
                <a:alphaOff val="0"/>
                <a:shade val="51000"/>
                <a:satMod val="130000"/>
              </a:schemeClr>
            </a:gs>
            <a:gs pos="80000">
              <a:schemeClr val="accent2">
                <a:hueOff val="7729367"/>
                <a:satOff val="-82653"/>
                <a:lumOff val="21569"/>
                <a:alphaOff val="0"/>
                <a:shade val="93000"/>
                <a:satMod val="130000"/>
              </a:schemeClr>
            </a:gs>
            <a:gs pos="100000">
              <a:schemeClr val="accent2">
                <a:hueOff val="7729367"/>
                <a:satOff val="-82653"/>
                <a:lumOff val="215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RELLENÓ</a:t>
          </a:r>
          <a:endParaRPr lang="es-ES" sz="1900" b="1" kern="1200" dirty="0"/>
        </a:p>
      </dsp:txBody>
      <dsp:txXfrm>
        <a:off x="6779124" y="40973"/>
        <a:ext cx="1209860" cy="72591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AA0529-1B05-4CC6-BDBC-051C6E634FEA}">
      <dsp:nvSpPr>
        <dsp:cNvPr id="0" name=""/>
        <dsp:cNvSpPr/>
      </dsp:nvSpPr>
      <dsp:spPr>
        <a:xfrm>
          <a:off x="7801" y="0"/>
          <a:ext cx="1208679" cy="80786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1</a:t>
          </a:r>
          <a:endParaRPr lang="es-ES" sz="1900" b="1" kern="1200" dirty="0"/>
        </a:p>
      </dsp:txBody>
      <dsp:txXfrm>
        <a:off x="7801" y="0"/>
        <a:ext cx="1208679" cy="807863"/>
      </dsp:txXfrm>
    </dsp:sp>
    <dsp:sp modelId="{A3ED35A4-9B2F-4192-85DB-AC9461C72875}">
      <dsp:nvSpPr>
        <dsp:cNvPr id="0" name=""/>
        <dsp:cNvSpPr/>
      </dsp:nvSpPr>
      <dsp:spPr>
        <a:xfrm>
          <a:off x="1337349" y="254055"/>
          <a:ext cx="256240" cy="299752"/>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p>
      </dsp:txBody>
      <dsp:txXfrm>
        <a:off x="1337349" y="254055"/>
        <a:ext cx="256240" cy="299752"/>
      </dsp:txXfrm>
    </dsp:sp>
    <dsp:sp modelId="{D6A8B71E-4E72-457D-B920-DC899E3BB802}">
      <dsp:nvSpPr>
        <dsp:cNvPr id="0" name=""/>
        <dsp:cNvSpPr/>
      </dsp:nvSpPr>
      <dsp:spPr>
        <a:xfrm>
          <a:off x="1699953" y="0"/>
          <a:ext cx="1208679" cy="807863"/>
        </a:xfrm>
        <a:prstGeom prst="roundRect">
          <a:avLst>
            <a:gd name="adj" fmla="val 10000"/>
          </a:avLst>
        </a:prstGeom>
        <a:gradFill rotWithShape="0">
          <a:gsLst>
            <a:gs pos="0">
              <a:schemeClr val="accent2">
                <a:hueOff val="1932342"/>
                <a:satOff val="-20663"/>
                <a:lumOff val="5392"/>
                <a:alphaOff val="0"/>
                <a:tint val="50000"/>
                <a:satMod val="300000"/>
              </a:schemeClr>
            </a:gs>
            <a:gs pos="35000">
              <a:schemeClr val="accent2">
                <a:hueOff val="1932342"/>
                <a:satOff val="-20663"/>
                <a:lumOff val="5392"/>
                <a:alphaOff val="0"/>
                <a:tint val="37000"/>
                <a:satMod val="300000"/>
              </a:schemeClr>
            </a:gs>
            <a:gs pos="100000">
              <a:schemeClr val="accent2">
                <a:hueOff val="1932342"/>
                <a:satOff val="-20663"/>
                <a:lumOff val="53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La luz</a:t>
          </a:r>
          <a:endParaRPr lang="es-ES" sz="1900" b="1" kern="1200" dirty="0"/>
        </a:p>
      </dsp:txBody>
      <dsp:txXfrm>
        <a:off x="1699953" y="0"/>
        <a:ext cx="1208679" cy="807863"/>
      </dsp:txXfrm>
    </dsp:sp>
    <dsp:sp modelId="{1C33A972-450A-49B0-9278-CCFF373C2FF7}">
      <dsp:nvSpPr>
        <dsp:cNvPr id="0" name=""/>
        <dsp:cNvSpPr/>
      </dsp:nvSpPr>
      <dsp:spPr>
        <a:xfrm>
          <a:off x="3029500" y="254055"/>
          <a:ext cx="256240" cy="299752"/>
        </a:xfrm>
        <a:prstGeom prst="rightArrow">
          <a:avLst>
            <a:gd name="adj1" fmla="val 60000"/>
            <a:gd name="adj2" fmla="val 50000"/>
          </a:avLst>
        </a:prstGeom>
        <a:gradFill rotWithShape="0">
          <a:gsLst>
            <a:gs pos="0">
              <a:schemeClr val="accent2">
                <a:hueOff val="2576456"/>
                <a:satOff val="-27551"/>
                <a:lumOff val="7190"/>
                <a:alphaOff val="0"/>
                <a:tint val="50000"/>
                <a:satMod val="300000"/>
              </a:schemeClr>
            </a:gs>
            <a:gs pos="35000">
              <a:schemeClr val="accent2">
                <a:hueOff val="2576456"/>
                <a:satOff val="-27551"/>
                <a:lumOff val="7190"/>
                <a:alphaOff val="0"/>
                <a:tint val="37000"/>
                <a:satMod val="300000"/>
              </a:schemeClr>
            </a:gs>
            <a:gs pos="100000">
              <a:schemeClr val="accent2">
                <a:hueOff val="2576456"/>
                <a:satOff val="-27551"/>
                <a:lumOff val="719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p>
      </dsp:txBody>
      <dsp:txXfrm>
        <a:off x="3029500" y="254055"/>
        <a:ext cx="256240" cy="299752"/>
      </dsp:txXfrm>
    </dsp:sp>
    <dsp:sp modelId="{831BC276-98CC-4050-B580-8CC2834D25F2}">
      <dsp:nvSpPr>
        <dsp:cNvPr id="0" name=""/>
        <dsp:cNvSpPr/>
      </dsp:nvSpPr>
      <dsp:spPr>
        <a:xfrm>
          <a:off x="3392104" y="0"/>
          <a:ext cx="1208679" cy="807863"/>
        </a:xfrm>
        <a:prstGeom prst="roundRect">
          <a:avLst>
            <a:gd name="adj" fmla="val 10000"/>
          </a:avLst>
        </a:prstGeom>
        <a:gradFill rotWithShape="0">
          <a:gsLst>
            <a:gs pos="0">
              <a:schemeClr val="accent2">
                <a:hueOff val="3864684"/>
                <a:satOff val="-41326"/>
                <a:lumOff val="10784"/>
                <a:alphaOff val="0"/>
                <a:tint val="50000"/>
                <a:satMod val="300000"/>
              </a:schemeClr>
            </a:gs>
            <a:gs pos="35000">
              <a:schemeClr val="accent2">
                <a:hueOff val="3864684"/>
                <a:satOff val="-41326"/>
                <a:lumOff val="10784"/>
                <a:alphaOff val="0"/>
                <a:tint val="37000"/>
                <a:satMod val="300000"/>
              </a:schemeClr>
            </a:gs>
            <a:gs pos="100000">
              <a:schemeClr val="accent2">
                <a:hueOff val="3864684"/>
                <a:satOff val="-41326"/>
                <a:lumOff val="1078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Día, Noche</a:t>
          </a:r>
          <a:endParaRPr lang="es-ES" sz="1900" b="1" kern="1200" dirty="0"/>
        </a:p>
      </dsp:txBody>
      <dsp:txXfrm>
        <a:off x="3392104" y="0"/>
        <a:ext cx="1208679" cy="807863"/>
      </dsp:txXfrm>
    </dsp:sp>
    <dsp:sp modelId="{EE137B71-198A-43A4-BDE4-0E07690C1668}">
      <dsp:nvSpPr>
        <dsp:cNvPr id="0" name=""/>
        <dsp:cNvSpPr/>
      </dsp:nvSpPr>
      <dsp:spPr>
        <a:xfrm>
          <a:off x="4721651" y="254055"/>
          <a:ext cx="256240" cy="299752"/>
        </a:xfrm>
        <a:prstGeom prst="rightArrow">
          <a:avLst>
            <a:gd name="adj1" fmla="val 60000"/>
            <a:gd name="adj2" fmla="val 50000"/>
          </a:avLst>
        </a:prstGeom>
        <a:gradFill rotWithShape="0">
          <a:gsLst>
            <a:gs pos="0">
              <a:schemeClr val="accent2">
                <a:hueOff val="5152912"/>
                <a:satOff val="-55102"/>
                <a:lumOff val="14379"/>
                <a:alphaOff val="0"/>
                <a:tint val="50000"/>
                <a:satMod val="300000"/>
              </a:schemeClr>
            </a:gs>
            <a:gs pos="35000">
              <a:schemeClr val="accent2">
                <a:hueOff val="5152912"/>
                <a:satOff val="-55102"/>
                <a:lumOff val="14379"/>
                <a:alphaOff val="0"/>
                <a:tint val="37000"/>
                <a:satMod val="300000"/>
              </a:schemeClr>
            </a:gs>
            <a:gs pos="100000">
              <a:schemeClr val="accent2">
                <a:hueOff val="5152912"/>
                <a:satOff val="-55102"/>
                <a:lumOff val="1437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p>
      </dsp:txBody>
      <dsp:txXfrm>
        <a:off x="4721651" y="254055"/>
        <a:ext cx="256240" cy="299752"/>
      </dsp:txXfrm>
    </dsp:sp>
    <dsp:sp modelId="{D4E01650-DDFC-4A46-B021-D0FD172F3A81}">
      <dsp:nvSpPr>
        <dsp:cNvPr id="0" name=""/>
        <dsp:cNvSpPr/>
      </dsp:nvSpPr>
      <dsp:spPr>
        <a:xfrm>
          <a:off x="5084255" y="0"/>
          <a:ext cx="1208679" cy="807863"/>
        </a:xfrm>
        <a:prstGeom prst="roundRect">
          <a:avLst>
            <a:gd name="adj" fmla="val 10000"/>
          </a:avLst>
        </a:prstGeom>
        <a:gradFill rotWithShape="0">
          <a:gsLst>
            <a:gs pos="0">
              <a:schemeClr val="accent2">
                <a:hueOff val="5797025"/>
                <a:satOff val="-61990"/>
                <a:lumOff val="16177"/>
                <a:alphaOff val="0"/>
                <a:tint val="50000"/>
                <a:satMod val="300000"/>
              </a:schemeClr>
            </a:gs>
            <a:gs pos="35000">
              <a:schemeClr val="accent2">
                <a:hueOff val="5797025"/>
                <a:satOff val="-61990"/>
                <a:lumOff val="16177"/>
                <a:alphaOff val="0"/>
                <a:tint val="37000"/>
                <a:satMod val="300000"/>
              </a:schemeClr>
            </a:gs>
            <a:gs pos="100000">
              <a:schemeClr val="accent2">
                <a:hueOff val="5797025"/>
                <a:satOff val="-61990"/>
                <a:lumOff val="161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4</a:t>
          </a:r>
          <a:endParaRPr lang="es-ES" sz="1900" b="1" kern="1200" dirty="0"/>
        </a:p>
      </dsp:txBody>
      <dsp:txXfrm>
        <a:off x="5084255" y="0"/>
        <a:ext cx="1208679" cy="807863"/>
      </dsp:txXfrm>
    </dsp:sp>
    <dsp:sp modelId="{545CF0A4-5376-4370-A3FC-959ED0F39DC4}">
      <dsp:nvSpPr>
        <dsp:cNvPr id="0" name=""/>
        <dsp:cNvSpPr/>
      </dsp:nvSpPr>
      <dsp:spPr>
        <a:xfrm>
          <a:off x="6413802" y="254055"/>
          <a:ext cx="256240" cy="299752"/>
        </a:xfrm>
        <a:prstGeom prst="rightArrow">
          <a:avLst>
            <a:gd name="adj1" fmla="val 60000"/>
            <a:gd name="adj2" fmla="val 50000"/>
          </a:avLst>
        </a:prstGeom>
        <a:gradFill rotWithShape="0">
          <a:gsLst>
            <a:gs pos="0">
              <a:schemeClr val="accent2">
                <a:hueOff val="7729367"/>
                <a:satOff val="-82653"/>
                <a:lumOff val="21569"/>
                <a:alphaOff val="0"/>
                <a:tint val="50000"/>
                <a:satMod val="300000"/>
              </a:schemeClr>
            </a:gs>
            <a:gs pos="35000">
              <a:schemeClr val="accent2">
                <a:hueOff val="7729367"/>
                <a:satOff val="-82653"/>
                <a:lumOff val="21569"/>
                <a:alphaOff val="0"/>
                <a:tint val="37000"/>
                <a:satMod val="300000"/>
              </a:schemeClr>
            </a:gs>
            <a:gs pos="100000">
              <a:schemeClr val="accent2">
                <a:hueOff val="7729367"/>
                <a:satOff val="-82653"/>
                <a:lumOff val="2156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p>
      </dsp:txBody>
      <dsp:txXfrm>
        <a:off x="6413802" y="254055"/>
        <a:ext cx="256240" cy="299752"/>
      </dsp:txXfrm>
    </dsp:sp>
    <dsp:sp modelId="{6F1364B5-DBFE-4B57-8561-0F5561665819}">
      <dsp:nvSpPr>
        <dsp:cNvPr id="0" name=""/>
        <dsp:cNvSpPr/>
      </dsp:nvSpPr>
      <dsp:spPr>
        <a:xfrm>
          <a:off x="6776406" y="0"/>
          <a:ext cx="1208679" cy="807863"/>
        </a:xfrm>
        <a:prstGeom prst="roundRect">
          <a:avLst>
            <a:gd name="adj" fmla="val 10000"/>
          </a:avLst>
        </a:prstGeom>
        <a:gradFill rotWithShape="0">
          <a:gsLst>
            <a:gs pos="0">
              <a:schemeClr val="accent2">
                <a:hueOff val="7729367"/>
                <a:satOff val="-82653"/>
                <a:lumOff val="21569"/>
                <a:alphaOff val="0"/>
                <a:tint val="50000"/>
                <a:satMod val="300000"/>
              </a:schemeClr>
            </a:gs>
            <a:gs pos="35000">
              <a:schemeClr val="accent2">
                <a:hueOff val="7729367"/>
                <a:satOff val="-82653"/>
                <a:lumOff val="21569"/>
                <a:alphaOff val="0"/>
                <a:tint val="37000"/>
                <a:satMod val="300000"/>
              </a:schemeClr>
            </a:gs>
            <a:gs pos="100000">
              <a:schemeClr val="accent2">
                <a:hueOff val="7729367"/>
                <a:satOff val="-82653"/>
                <a:lumOff val="215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El sol, la luna y las estrellas</a:t>
          </a:r>
          <a:endParaRPr lang="es-ES" sz="1900" b="1" kern="1200" dirty="0"/>
        </a:p>
      </dsp:txBody>
      <dsp:txXfrm>
        <a:off x="6776406" y="0"/>
        <a:ext cx="1208679" cy="80786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AA0529-1B05-4CC6-BDBC-051C6E634FEA}">
      <dsp:nvSpPr>
        <dsp:cNvPr id="0" name=""/>
        <dsp:cNvSpPr/>
      </dsp:nvSpPr>
      <dsp:spPr>
        <a:xfrm>
          <a:off x="3902" y="40973"/>
          <a:ext cx="1209860" cy="72591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2</a:t>
          </a:r>
          <a:endParaRPr lang="es-ES" sz="1900" b="1" kern="1200" dirty="0"/>
        </a:p>
      </dsp:txBody>
      <dsp:txXfrm>
        <a:off x="3902" y="40973"/>
        <a:ext cx="1209860" cy="725916"/>
      </dsp:txXfrm>
    </dsp:sp>
    <dsp:sp modelId="{A3ED35A4-9B2F-4192-85DB-AC9461C72875}">
      <dsp:nvSpPr>
        <dsp:cNvPr id="0" name=""/>
        <dsp:cNvSpPr/>
      </dsp:nvSpPr>
      <dsp:spPr>
        <a:xfrm>
          <a:off x="1334749" y="253909"/>
          <a:ext cx="256490" cy="300045"/>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p>
      </dsp:txBody>
      <dsp:txXfrm>
        <a:off x="1334749" y="253909"/>
        <a:ext cx="256490" cy="300045"/>
      </dsp:txXfrm>
    </dsp:sp>
    <dsp:sp modelId="{D6A8B71E-4E72-457D-B920-DC899E3BB802}">
      <dsp:nvSpPr>
        <dsp:cNvPr id="0" name=""/>
        <dsp:cNvSpPr/>
      </dsp:nvSpPr>
      <dsp:spPr>
        <a:xfrm>
          <a:off x="1697708" y="40973"/>
          <a:ext cx="1209860" cy="725916"/>
        </a:xfrm>
        <a:prstGeom prst="roundRect">
          <a:avLst>
            <a:gd name="adj" fmla="val 10000"/>
          </a:avLst>
        </a:prstGeom>
        <a:gradFill rotWithShape="0">
          <a:gsLst>
            <a:gs pos="0">
              <a:schemeClr val="accent2">
                <a:hueOff val="1932342"/>
                <a:satOff val="-20663"/>
                <a:lumOff val="5392"/>
                <a:alphaOff val="0"/>
                <a:tint val="50000"/>
                <a:satMod val="300000"/>
              </a:schemeClr>
            </a:gs>
            <a:gs pos="35000">
              <a:schemeClr val="accent2">
                <a:hueOff val="1932342"/>
                <a:satOff val="-20663"/>
                <a:lumOff val="5392"/>
                <a:alphaOff val="0"/>
                <a:tint val="37000"/>
                <a:satMod val="300000"/>
              </a:schemeClr>
            </a:gs>
            <a:gs pos="100000">
              <a:schemeClr val="accent2">
                <a:hueOff val="1932342"/>
                <a:satOff val="-20663"/>
                <a:lumOff val="53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La expansión</a:t>
          </a:r>
          <a:endParaRPr lang="es-ES" sz="1900" b="1" kern="1200" dirty="0"/>
        </a:p>
      </dsp:txBody>
      <dsp:txXfrm>
        <a:off x="1697708" y="40973"/>
        <a:ext cx="1209860" cy="725916"/>
      </dsp:txXfrm>
    </dsp:sp>
    <dsp:sp modelId="{1C33A972-450A-49B0-9278-CCFF373C2FF7}">
      <dsp:nvSpPr>
        <dsp:cNvPr id="0" name=""/>
        <dsp:cNvSpPr/>
      </dsp:nvSpPr>
      <dsp:spPr>
        <a:xfrm>
          <a:off x="3028555" y="253909"/>
          <a:ext cx="256490" cy="300045"/>
        </a:xfrm>
        <a:prstGeom prst="rightArrow">
          <a:avLst>
            <a:gd name="adj1" fmla="val 60000"/>
            <a:gd name="adj2" fmla="val 50000"/>
          </a:avLst>
        </a:prstGeom>
        <a:gradFill rotWithShape="0">
          <a:gsLst>
            <a:gs pos="0">
              <a:schemeClr val="accent2">
                <a:hueOff val="2576456"/>
                <a:satOff val="-27551"/>
                <a:lumOff val="7190"/>
                <a:alphaOff val="0"/>
                <a:tint val="50000"/>
                <a:satMod val="300000"/>
              </a:schemeClr>
            </a:gs>
            <a:gs pos="35000">
              <a:schemeClr val="accent2">
                <a:hueOff val="2576456"/>
                <a:satOff val="-27551"/>
                <a:lumOff val="7190"/>
                <a:alphaOff val="0"/>
                <a:tint val="37000"/>
                <a:satMod val="300000"/>
              </a:schemeClr>
            </a:gs>
            <a:gs pos="100000">
              <a:schemeClr val="accent2">
                <a:hueOff val="2576456"/>
                <a:satOff val="-27551"/>
                <a:lumOff val="719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p>
      </dsp:txBody>
      <dsp:txXfrm>
        <a:off x="3028555" y="253909"/>
        <a:ext cx="256490" cy="300045"/>
      </dsp:txXfrm>
    </dsp:sp>
    <dsp:sp modelId="{831BC276-98CC-4050-B580-8CC2834D25F2}">
      <dsp:nvSpPr>
        <dsp:cNvPr id="0" name=""/>
        <dsp:cNvSpPr/>
      </dsp:nvSpPr>
      <dsp:spPr>
        <a:xfrm>
          <a:off x="3391513" y="40973"/>
          <a:ext cx="1209860" cy="725916"/>
        </a:xfrm>
        <a:prstGeom prst="roundRect">
          <a:avLst>
            <a:gd name="adj" fmla="val 10000"/>
          </a:avLst>
        </a:prstGeom>
        <a:gradFill rotWithShape="0">
          <a:gsLst>
            <a:gs pos="0">
              <a:schemeClr val="accent2">
                <a:hueOff val="3864684"/>
                <a:satOff val="-41326"/>
                <a:lumOff val="10784"/>
                <a:alphaOff val="0"/>
                <a:tint val="50000"/>
                <a:satMod val="300000"/>
              </a:schemeClr>
            </a:gs>
            <a:gs pos="35000">
              <a:schemeClr val="accent2">
                <a:hueOff val="3864684"/>
                <a:satOff val="-41326"/>
                <a:lumOff val="10784"/>
                <a:alphaOff val="0"/>
                <a:tint val="37000"/>
                <a:satMod val="300000"/>
              </a:schemeClr>
            </a:gs>
            <a:gs pos="100000">
              <a:schemeClr val="accent2">
                <a:hueOff val="3864684"/>
                <a:satOff val="-41326"/>
                <a:lumOff val="1078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Cielos</a:t>
          </a:r>
          <a:endParaRPr lang="es-ES" sz="1900" b="1" kern="1200" dirty="0"/>
        </a:p>
      </dsp:txBody>
      <dsp:txXfrm>
        <a:off x="3391513" y="40973"/>
        <a:ext cx="1209860" cy="725916"/>
      </dsp:txXfrm>
    </dsp:sp>
    <dsp:sp modelId="{EE137B71-198A-43A4-BDE4-0E07690C1668}">
      <dsp:nvSpPr>
        <dsp:cNvPr id="0" name=""/>
        <dsp:cNvSpPr/>
      </dsp:nvSpPr>
      <dsp:spPr>
        <a:xfrm>
          <a:off x="4722360" y="253909"/>
          <a:ext cx="256490" cy="300045"/>
        </a:xfrm>
        <a:prstGeom prst="rightArrow">
          <a:avLst>
            <a:gd name="adj1" fmla="val 60000"/>
            <a:gd name="adj2" fmla="val 50000"/>
          </a:avLst>
        </a:prstGeom>
        <a:gradFill rotWithShape="0">
          <a:gsLst>
            <a:gs pos="0">
              <a:schemeClr val="accent2">
                <a:hueOff val="5152912"/>
                <a:satOff val="-55102"/>
                <a:lumOff val="14379"/>
                <a:alphaOff val="0"/>
                <a:tint val="50000"/>
                <a:satMod val="300000"/>
              </a:schemeClr>
            </a:gs>
            <a:gs pos="35000">
              <a:schemeClr val="accent2">
                <a:hueOff val="5152912"/>
                <a:satOff val="-55102"/>
                <a:lumOff val="14379"/>
                <a:alphaOff val="0"/>
                <a:tint val="37000"/>
                <a:satMod val="300000"/>
              </a:schemeClr>
            </a:gs>
            <a:gs pos="100000">
              <a:schemeClr val="accent2">
                <a:hueOff val="5152912"/>
                <a:satOff val="-55102"/>
                <a:lumOff val="1437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p>
      </dsp:txBody>
      <dsp:txXfrm>
        <a:off x="4722360" y="253909"/>
        <a:ext cx="256490" cy="300045"/>
      </dsp:txXfrm>
    </dsp:sp>
    <dsp:sp modelId="{D4E01650-DDFC-4A46-B021-D0FD172F3A81}">
      <dsp:nvSpPr>
        <dsp:cNvPr id="0" name=""/>
        <dsp:cNvSpPr/>
      </dsp:nvSpPr>
      <dsp:spPr>
        <a:xfrm>
          <a:off x="5085318" y="40973"/>
          <a:ext cx="1209860" cy="725916"/>
        </a:xfrm>
        <a:prstGeom prst="roundRect">
          <a:avLst>
            <a:gd name="adj" fmla="val 10000"/>
          </a:avLst>
        </a:prstGeom>
        <a:gradFill rotWithShape="0">
          <a:gsLst>
            <a:gs pos="0">
              <a:schemeClr val="accent2">
                <a:hueOff val="5797025"/>
                <a:satOff val="-61990"/>
                <a:lumOff val="16177"/>
                <a:alphaOff val="0"/>
                <a:tint val="50000"/>
                <a:satMod val="300000"/>
              </a:schemeClr>
            </a:gs>
            <a:gs pos="35000">
              <a:schemeClr val="accent2">
                <a:hueOff val="5797025"/>
                <a:satOff val="-61990"/>
                <a:lumOff val="16177"/>
                <a:alphaOff val="0"/>
                <a:tint val="37000"/>
                <a:satMod val="300000"/>
              </a:schemeClr>
            </a:gs>
            <a:gs pos="100000">
              <a:schemeClr val="accent2">
                <a:hueOff val="5797025"/>
                <a:satOff val="-61990"/>
                <a:lumOff val="161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5</a:t>
          </a:r>
          <a:endParaRPr lang="es-ES" sz="1900" b="1" kern="1200" dirty="0"/>
        </a:p>
      </dsp:txBody>
      <dsp:txXfrm>
        <a:off x="5085318" y="40973"/>
        <a:ext cx="1209860" cy="725916"/>
      </dsp:txXfrm>
    </dsp:sp>
    <dsp:sp modelId="{545CF0A4-5376-4370-A3FC-959ED0F39DC4}">
      <dsp:nvSpPr>
        <dsp:cNvPr id="0" name=""/>
        <dsp:cNvSpPr/>
      </dsp:nvSpPr>
      <dsp:spPr>
        <a:xfrm>
          <a:off x="6416165" y="253909"/>
          <a:ext cx="256490" cy="300045"/>
        </a:xfrm>
        <a:prstGeom prst="rightArrow">
          <a:avLst>
            <a:gd name="adj1" fmla="val 60000"/>
            <a:gd name="adj2" fmla="val 50000"/>
          </a:avLst>
        </a:prstGeom>
        <a:gradFill rotWithShape="0">
          <a:gsLst>
            <a:gs pos="0">
              <a:schemeClr val="accent2">
                <a:hueOff val="7729367"/>
                <a:satOff val="-82653"/>
                <a:lumOff val="21569"/>
                <a:alphaOff val="0"/>
                <a:tint val="50000"/>
                <a:satMod val="300000"/>
              </a:schemeClr>
            </a:gs>
            <a:gs pos="35000">
              <a:schemeClr val="accent2">
                <a:hueOff val="7729367"/>
                <a:satOff val="-82653"/>
                <a:lumOff val="21569"/>
                <a:alphaOff val="0"/>
                <a:tint val="37000"/>
                <a:satMod val="300000"/>
              </a:schemeClr>
            </a:gs>
            <a:gs pos="100000">
              <a:schemeClr val="accent2">
                <a:hueOff val="7729367"/>
                <a:satOff val="-82653"/>
                <a:lumOff val="2156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p>
      </dsp:txBody>
      <dsp:txXfrm>
        <a:off x="6416165" y="253909"/>
        <a:ext cx="256490" cy="300045"/>
      </dsp:txXfrm>
    </dsp:sp>
    <dsp:sp modelId="{6F1364B5-DBFE-4B57-8561-0F5561665819}">
      <dsp:nvSpPr>
        <dsp:cNvPr id="0" name=""/>
        <dsp:cNvSpPr/>
      </dsp:nvSpPr>
      <dsp:spPr>
        <a:xfrm>
          <a:off x="6779124" y="40973"/>
          <a:ext cx="1209860" cy="725916"/>
        </a:xfrm>
        <a:prstGeom prst="roundRect">
          <a:avLst>
            <a:gd name="adj" fmla="val 10000"/>
          </a:avLst>
        </a:prstGeom>
        <a:gradFill rotWithShape="0">
          <a:gsLst>
            <a:gs pos="0">
              <a:schemeClr val="accent2">
                <a:hueOff val="7729367"/>
                <a:satOff val="-82653"/>
                <a:lumOff val="21569"/>
                <a:alphaOff val="0"/>
                <a:tint val="50000"/>
                <a:satMod val="300000"/>
              </a:schemeClr>
            </a:gs>
            <a:gs pos="35000">
              <a:schemeClr val="accent2">
                <a:hueOff val="7729367"/>
                <a:satOff val="-82653"/>
                <a:lumOff val="21569"/>
                <a:alphaOff val="0"/>
                <a:tint val="37000"/>
                <a:satMod val="300000"/>
              </a:schemeClr>
            </a:gs>
            <a:gs pos="100000">
              <a:schemeClr val="accent2">
                <a:hueOff val="7729367"/>
                <a:satOff val="-82653"/>
                <a:lumOff val="215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Aves y peces</a:t>
          </a:r>
          <a:endParaRPr lang="es-ES" sz="1900" b="1" kern="1200" dirty="0"/>
        </a:p>
      </dsp:txBody>
      <dsp:txXfrm>
        <a:off x="6779124" y="40973"/>
        <a:ext cx="1209860" cy="72591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AA0529-1B05-4CC6-BDBC-051C6E634FEA}">
      <dsp:nvSpPr>
        <dsp:cNvPr id="0" name=""/>
        <dsp:cNvSpPr/>
      </dsp:nvSpPr>
      <dsp:spPr>
        <a:xfrm>
          <a:off x="3902" y="40973"/>
          <a:ext cx="1209860" cy="72591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3</a:t>
          </a:r>
          <a:endParaRPr lang="es-ES" sz="1900" b="1" kern="1200" dirty="0"/>
        </a:p>
      </dsp:txBody>
      <dsp:txXfrm>
        <a:off x="3902" y="40973"/>
        <a:ext cx="1209860" cy="725916"/>
      </dsp:txXfrm>
    </dsp:sp>
    <dsp:sp modelId="{A3ED35A4-9B2F-4192-85DB-AC9461C72875}">
      <dsp:nvSpPr>
        <dsp:cNvPr id="0" name=""/>
        <dsp:cNvSpPr/>
      </dsp:nvSpPr>
      <dsp:spPr>
        <a:xfrm>
          <a:off x="1334749" y="253909"/>
          <a:ext cx="256490" cy="300045"/>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p>
      </dsp:txBody>
      <dsp:txXfrm>
        <a:off x="1334749" y="253909"/>
        <a:ext cx="256490" cy="300045"/>
      </dsp:txXfrm>
    </dsp:sp>
    <dsp:sp modelId="{D6A8B71E-4E72-457D-B920-DC899E3BB802}">
      <dsp:nvSpPr>
        <dsp:cNvPr id="0" name=""/>
        <dsp:cNvSpPr/>
      </dsp:nvSpPr>
      <dsp:spPr>
        <a:xfrm>
          <a:off x="1697708" y="40973"/>
          <a:ext cx="1209860" cy="725916"/>
        </a:xfrm>
        <a:prstGeom prst="roundRect">
          <a:avLst>
            <a:gd name="adj" fmla="val 10000"/>
          </a:avLst>
        </a:prstGeom>
        <a:gradFill rotWithShape="0">
          <a:gsLst>
            <a:gs pos="0">
              <a:schemeClr val="accent2">
                <a:hueOff val="1932342"/>
                <a:satOff val="-20663"/>
                <a:lumOff val="5392"/>
                <a:alphaOff val="0"/>
                <a:tint val="50000"/>
                <a:satMod val="300000"/>
              </a:schemeClr>
            </a:gs>
            <a:gs pos="35000">
              <a:schemeClr val="accent2">
                <a:hueOff val="1932342"/>
                <a:satOff val="-20663"/>
                <a:lumOff val="5392"/>
                <a:alphaOff val="0"/>
                <a:tint val="37000"/>
                <a:satMod val="300000"/>
              </a:schemeClr>
            </a:gs>
            <a:gs pos="100000">
              <a:schemeClr val="accent2">
                <a:hueOff val="1932342"/>
                <a:satOff val="-20663"/>
                <a:lumOff val="53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La tierra seca</a:t>
          </a:r>
          <a:endParaRPr lang="es-ES" sz="1900" b="1" kern="1200" dirty="0"/>
        </a:p>
      </dsp:txBody>
      <dsp:txXfrm>
        <a:off x="1697708" y="40973"/>
        <a:ext cx="1209860" cy="725916"/>
      </dsp:txXfrm>
    </dsp:sp>
    <dsp:sp modelId="{1C33A972-450A-49B0-9278-CCFF373C2FF7}">
      <dsp:nvSpPr>
        <dsp:cNvPr id="0" name=""/>
        <dsp:cNvSpPr/>
      </dsp:nvSpPr>
      <dsp:spPr>
        <a:xfrm>
          <a:off x="3028555" y="253909"/>
          <a:ext cx="256490" cy="300045"/>
        </a:xfrm>
        <a:prstGeom prst="rightArrow">
          <a:avLst>
            <a:gd name="adj1" fmla="val 60000"/>
            <a:gd name="adj2" fmla="val 50000"/>
          </a:avLst>
        </a:prstGeom>
        <a:gradFill rotWithShape="0">
          <a:gsLst>
            <a:gs pos="0">
              <a:schemeClr val="accent2">
                <a:hueOff val="2576456"/>
                <a:satOff val="-27551"/>
                <a:lumOff val="7190"/>
                <a:alphaOff val="0"/>
                <a:tint val="50000"/>
                <a:satMod val="300000"/>
              </a:schemeClr>
            </a:gs>
            <a:gs pos="35000">
              <a:schemeClr val="accent2">
                <a:hueOff val="2576456"/>
                <a:satOff val="-27551"/>
                <a:lumOff val="7190"/>
                <a:alphaOff val="0"/>
                <a:tint val="37000"/>
                <a:satMod val="300000"/>
              </a:schemeClr>
            </a:gs>
            <a:gs pos="100000">
              <a:schemeClr val="accent2">
                <a:hueOff val="2576456"/>
                <a:satOff val="-27551"/>
                <a:lumOff val="719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p>
      </dsp:txBody>
      <dsp:txXfrm>
        <a:off x="3028555" y="253909"/>
        <a:ext cx="256490" cy="300045"/>
      </dsp:txXfrm>
    </dsp:sp>
    <dsp:sp modelId="{831BC276-98CC-4050-B580-8CC2834D25F2}">
      <dsp:nvSpPr>
        <dsp:cNvPr id="0" name=""/>
        <dsp:cNvSpPr/>
      </dsp:nvSpPr>
      <dsp:spPr>
        <a:xfrm>
          <a:off x="3391513" y="40973"/>
          <a:ext cx="1209860" cy="725916"/>
        </a:xfrm>
        <a:prstGeom prst="roundRect">
          <a:avLst>
            <a:gd name="adj" fmla="val 10000"/>
          </a:avLst>
        </a:prstGeom>
        <a:gradFill rotWithShape="0">
          <a:gsLst>
            <a:gs pos="0">
              <a:schemeClr val="accent2">
                <a:hueOff val="3864684"/>
                <a:satOff val="-41326"/>
                <a:lumOff val="10784"/>
                <a:alphaOff val="0"/>
                <a:tint val="50000"/>
                <a:satMod val="300000"/>
              </a:schemeClr>
            </a:gs>
            <a:gs pos="35000">
              <a:schemeClr val="accent2">
                <a:hueOff val="3864684"/>
                <a:satOff val="-41326"/>
                <a:lumOff val="10784"/>
                <a:alphaOff val="0"/>
                <a:tint val="37000"/>
                <a:satMod val="300000"/>
              </a:schemeClr>
            </a:gs>
            <a:gs pos="100000">
              <a:schemeClr val="accent2">
                <a:hueOff val="3864684"/>
                <a:satOff val="-41326"/>
                <a:lumOff val="1078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Tierra, Mares</a:t>
          </a:r>
          <a:endParaRPr lang="es-ES" sz="1900" b="1" kern="1200" dirty="0"/>
        </a:p>
      </dsp:txBody>
      <dsp:txXfrm>
        <a:off x="3391513" y="40973"/>
        <a:ext cx="1209860" cy="725916"/>
      </dsp:txXfrm>
    </dsp:sp>
    <dsp:sp modelId="{EE137B71-198A-43A4-BDE4-0E07690C1668}">
      <dsp:nvSpPr>
        <dsp:cNvPr id="0" name=""/>
        <dsp:cNvSpPr/>
      </dsp:nvSpPr>
      <dsp:spPr>
        <a:xfrm>
          <a:off x="4722360" y="253909"/>
          <a:ext cx="256490" cy="300045"/>
        </a:xfrm>
        <a:prstGeom prst="rightArrow">
          <a:avLst>
            <a:gd name="adj1" fmla="val 60000"/>
            <a:gd name="adj2" fmla="val 50000"/>
          </a:avLst>
        </a:prstGeom>
        <a:gradFill rotWithShape="0">
          <a:gsLst>
            <a:gs pos="0">
              <a:schemeClr val="accent2">
                <a:hueOff val="5152912"/>
                <a:satOff val="-55102"/>
                <a:lumOff val="14379"/>
                <a:alphaOff val="0"/>
                <a:tint val="50000"/>
                <a:satMod val="300000"/>
              </a:schemeClr>
            </a:gs>
            <a:gs pos="35000">
              <a:schemeClr val="accent2">
                <a:hueOff val="5152912"/>
                <a:satOff val="-55102"/>
                <a:lumOff val="14379"/>
                <a:alphaOff val="0"/>
                <a:tint val="37000"/>
                <a:satMod val="300000"/>
              </a:schemeClr>
            </a:gs>
            <a:gs pos="100000">
              <a:schemeClr val="accent2">
                <a:hueOff val="5152912"/>
                <a:satOff val="-55102"/>
                <a:lumOff val="1437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p>
      </dsp:txBody>
      <dsp:txXfrm>
        <a:off x="4722360" y="253909"/>
        <a:ext cx="256490" cy="300045"/>
      </dsp:txXfrm>
    </dsp:sp>
    <dsp:sp modelId="{D4E01650-DDFC-4A46-B021-D0FD172F3A81}">
      <dsp:nvSpPr>
        <dsp:cNvPr id="0" name=""/>
        <dsp:cNvSpPr/>
      </dsp:nvSpPr>
      <dsp:spPr>
        <a:xfrm>
          <a:off x="5085318" y="40973"/>
          <a:ext cx="1209860" cy="725916"/>
        </a:xfrm>
        <a:prstGeom prst="roundRect">
          <a:avLst>
            <a:gd name="adj" fmla="val 10000"/>
          </a:avLst>
        </a:prstGeom>
        <a:gradFill rotWithShape="0">
          <a:gsLst>
            <a:gs pos="0">
              <a:schemeClr val="accent2">
                <a:hueOff val="5797025"/>
                <a:satOff val="-61990"/>
                <a:lumOff val="16177"/>
                <a:alphaOff val="0"/>
                <a:tint val="50000"/>
                <a:satMod val="300000"/>
              </a:schemeClr>
            </a:gs>
            <a:gs pos="35000">
              <a:schemeClr val="accent2">
                <a:hueOff val="5797025"/>
                <a:satOff val="-61990"/>
                <a:lumOff val="16177"/>
                <a:alphaOff val="0"/>
                <a:tint val="37000"/>
                <a:satMod val="300000"/>
              </a:schemeClr>
            </a:gs>
            <a:gs pos="100000">
              <a:schemeClr val="accent2">
                <a:hueOff val="5797025"/>
                <a:satOff val="-61990"/>
                <a:lumOff val="161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6</a:t>
          </a:r>
          <a:endParaRPr lang="es-ES" sz="1900" b="1" kern="1200" dirty="0"/>
        </a:p>
      </dsp:txBody>
      <dsp:txXfrm>
        <a:off x="5085318" y="40973"/>
        <a:ext cx="1209860" cy="725916"/>
      </dsp:txXfrm>
    </dsp:sp>
    <dsp:sp modelId="{545CF0A4-5376-4370-A3FC-959ED0F39DC4}">
      <dsp:nvSpPr>
        <dsp:cNvPr id="0" name=""/>
        <dsp:cNvSpPr/>
      </dsp:nvSpPr>
      <dsp:spPr>
        <a:xfrm>
          <a:off x="6416165" y="253909"/>
          <a:ext cx="256490" cy="300045"/>
        </a:xfrm>
        <a:prstGeom prst="rightArrow">
          <a:avLst>
            <a:gd name="adj1" fmla="val 60000"/>
            <a:gd name="adj2" fmla="val 50000"/>
          </a:avLst>
        </a:prstGeom>
        <a:gradFill rotWithShape="0">
          <a:gsLst>
            <a:gs pos="0">
              <a:schemeClr val="accent2">
                <a:hueOff val="7729367"/>
                <a:satOff val="-82653"/>
                <a:lumOff val="21569"/>
                <a:alphaOff val="0"/>
                <a:tint val="50000"/>
                <a:satMod val="300000"/>
              </a:schemeClr>
            </a:gs>
            <a:gs pos="35000">
              <a:schemeClr val="accent2">
                <a:hueOff val="7729367"/>
                <a:satOff val="-82653"/>
                <a:lumOff val="21569"/>
                <a:alphaOff val="0"/>
                <a:tint val="37000"/>
                <a:satMod val="300000"/>
              </a:schemeClr>
            </a:gs>
            <a:gs pos="100000">
              <a:schemeClr val="accent2">
                <a:hueOff val="7729367"/>
                <a:satOff val="-82653"/>
                <a:lumOff val="2156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p>
      </dsp:txBody>
      <dsp:txXfrm>
        <a:off x="6416165" y="253909"/>
        <a:ext cx="256490" cy="300045"/>
      </dsp:txXfrm>
    </dsp:sp>
    <dsp:sp modelId="{6F1364B5-DBFE-4B57-8561-0F5561665819}">
      <dsp:nvSpPr>
        <dsp:cNvPr id="0" name=""/>
        <dsp:cNvSpPr/>
      </dsp:nvSpPr>
      <dsp:spPr>
        <a:xfrm>
          <a:off x="6779124" y="40973"/>
          <a:ext cx="1209860" cy="725916"/>
        </a:xfrm>
        <a:prstGeom prst="roundRect">
          <a:avLst>
            <a:gd name="adj" fmla="val 10000"/>
          </a:avLst>
        </a:prstGeom>
        <a:gradFill rotWithShape="0">
          <a:gsLst>
            <a:gs pos="0">
              <a:schemeClr val="accent2">
                <a:hueOff val="7729367"/>
                <a:satOff val="-82653"/>
                <a:lumOff val="21569"/>
                <a:alphaOff val="0"/>
                <a:tint val="50000"/>
                <a:satMod val="300000"/>
              </a:schemeClr>
            </a:gs>
            <a:gs pos="35000">
              <a:schemeClr val="accent2">
                <a:hueOff val="7729367"/>
                <a:satOff val="-82653"/>
                <a:lumOff val="21569"/>
                <a:alphaOff val="0"/>
                <a:tint val="37000"/>
                <a:satMod val="300000"/>
              </a:schemeClr>
            </a:gs>
            <a:gs pos="100000">
              <a:schemeClr val="accent2">
                <a:hueOff val="7729367"/>
                <a:satOff val="-82653"/>
                <a:lumOff val="215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Animales terrestres</a:t>
          </a:r>
          <a:endParaRPr lang="es-ES" sz="1900" b="1" kern="1200" dirty="0"/>
        </a:p>
      </dsp:txBody>
      <dsp:txXfrm>
        <a:off x="6779124" y="40973"/>
        <a:ext cx="1209860" cy="72591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6C7AC2-5CD7-4177-8200-A41CF4A0254E}">
      <dsp:nvSpPr>
        <dsp:cNvPr id="0" name=""/>
        <dsp:cNvSpPr/>
      </dsp:nvSpPr>
      <dsp:spPr>
        <a:xfrm>
          <a:off x="0" y="0"/>
          <a:ext cx="6552728" cy="1215134"/>
        </a:xfrm>
        <a:prstGeom prst="roundRect">
          <a:avLst>
            <a:gd name="adj" fmla="val 10000"/>
          </a:avLst>
        </a:prstGeom>
        <a:gradFill rotWithShape="0">
          <a:gsLst>
            <a:gs pos="0">
              <a:srgbClr val="00C40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b="1" kern="1200" dirty="0" smtClean="0"/>
            <a:t>Proveer de alimento a los seres que iba a crear.</a:t>
          </a:r>
          <a:endParaRPr lang="es-ES" sz="2100" b="1" kern="1200" dirty="0"/>
        </a:p>
      </dsp:txBody>
      <dsp:txXfrm>
        <a:off x="1432059" y="0"/>
        <a:ext cx="5120668" cy="1215134"/>
      </dsp:txXfrm>
    </dsp:sp>
    <dsp:sp modelId="{6817CE28-2ADC-4D20-BE4E-AD055FDDFAF4}">
      <dsp:nvSpPr>
        <dsp:cNvPr id="0" name=""/>
        <dsp:cNvSpPr/>
      </dsp:nvSpPr>
      <dsp:spPr>
        <a:xfrm>
          <a:off x="239423" y="121513"/>
          <a:ext cx="1074726" cy="972108"/>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C35FD8-D57B-40DE-8419-60820F46D6E9}">
      <dsp:nvSpPr>
        <dsp:cNvPr id="0" name=""/>
        <dsp:cNvSpPr/>
      </dsp:nvSpPr>
      <dsp:spPr>
        <a:xfrm>
          <a:off x="0" y="1336648"/>
          <a:ext cx="6552728" cy="1215134"/>
        </a:xfrm>
        <a:prstGeom prst="roundRect">
          <a:avLst>
            <a:gd name="adj" fmla="val 10000"/>
          </a:avLst>
        </a:prstGeom>
        <a:gradFill rotWithShape="0">
          <a:gsLst>
            <a:gs pos="0">
              <a:srgbClr val="89D8E3"/>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b="1" kern="1200" dirty="0" smtClean="0"/>
            <a:t>Renovar el oxígeno de la atmósfera, para hacerla respirable.</a:t>
          </a:r>
          <a:endParaRPr lang="es-ES" sz="2100" b="1" kern="1200" dirty="0"/>
        </a:p>
      </dsp:txBody>
      <dsp:txXfrm>
        <a:off x="1432059" y="1336648"/>
        <a:ext cx="5120668" cy="1215134"/>
      </dsp:txXfrm>
    </dsp:sp>
    <dsp:sp modelId="{B6A35CA5-FEAC-4463-A69F-F06BABF6D8BE}">
      <dsp:nvSpPr>
        <dsp:cNvPr id="0" name=""/>
        <dsp:cNvSpPr/>
      </dsp:nvSpPr>
      <dsp:spPr>
        <a:xfrm>
          <a:off x="239423" y="1458161"/>
          <a:ext cx="1074726" cy="972108"/>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3EAE14-A5CA-4F35-B56B-820FE43943D6}">
      <dsp:nvSpPr>
        <dsp:cNvPr id="0" name=""/>
        <dsp:cNvSpPr/>
      </dsp:nvSpPr>
      <dsp:spPr>
        <a:xfrm>
          <a:off x="0" y="2673296"/>
          <a:ext cx="6552728" cy="1215134"/>
        </a:xfrm>
        <a:prstGeom prst="roundRect">
          <a:avLst>
            <a:gd name="adj" fmla="val 10000"/>
          </a:avLst>
        </a:prstGeom>
        <a:gradFill rotWithShape="0">
          <a:gsLst>
            <a:gs pos="0">
              <a:srgbClr val="FF8585"/>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b="1" kern="1200" dirty="0" smtClean="0"/>
            <a:t>Crear un entorno visual de enorme belleza para la contemplación del hombre, que más tarde fue encargado de su conservación.</a:t>
          </a:r>
          <a:endParaRPr lang="es-ES" sz="2100" b="1" kern="1200" dirty="0"/>
        </a:p>
      </dsp:txBody>
      <dsp:txXfrm>
        <a:off x="1432059" y="2673296"/>
        <a:ext cx="5120668" cy="1215134"/>
      </dsp:txXfrm>
    </dsp:sp>
    <dsp:sp modelId="{24C5207B-B358-4E7F-A432-D67F2BF0DAED}">
      <dsp:nvSpPr>
        <dsp:cNvPr id="0" name=""/>
        <dsp:cNvSpPr/>
      </dsp:nvSpPr>
      <dsp:spPr>
        <a:xfrm>
          <a:off x="239423" y="2794810"/>
          <a:ext cx="1074726" cy="972108"/>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506DC9D-3103-4466-84F5-A05AA55ECE1A}" type="datetimeFigureOut">
              <a:rPr lang="es-ES" smtClean="0"/>
              <a:pPr/>
              <a:t>06/01/2013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EFBBB6-ED6E-405D-BEDC-3DDBA655429F}" type="slidenum">
              <a:rPr lang="es-ES" smtClean="0"/>
              <a:pPr/>
              <a:t>‹Nº›</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506DC9D-3103-4466-84F5-A05AA55ECE1A}" type="datetimeFigureOut">
              <a:rPr lang="es-ES" smtClean="0"/>
              <a:pPr/>
              <a:t>06/01/2013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EFBBB6-ED6E-405D-BEDC-3DDBA655429F}" type="slidenum">
              <a:rPr lang="es-ES" smtClean="0"/>
              <a:pPr/>
              <a:t>‹Nº›</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506DC9D-3103-4466-84F5-A05AA55ECE1A}" type="datetimeFigureOut">
              <a:rPr lang="es-ES" smtClean="0"/>
              <a:pPr/>
              <a:t>06/01/2013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EFBBB6-ED6E-405D-BEDC-3DDBA655429F}" type="slidenum">
              <a:rPr lang="es-ES" smtClean="0"/>
              <a:pPr/>
              <a:t>‹Nº›</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506DC9D-3103-4466-84F5-A05AA55ECE1A}" type="datetimeFigureOut">
              <a:rPr lang="es-ES" smtClean="0"/>
              <a:pPr/>
              <a:t>06/01/2013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EFBBB6-ED6E-405D-BEDC-3DDBA655429F}" type="slidenum">
              <a:rPr lang="es-ES" smtClean="0"/>
              <a:pPr/>
              <a:t>‹Nº›</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506DC9D-3103-4466-84F5-A05AA55ECE1A}" type="datetimeFigureOut">
              <a:rPr lang="es-ES" smtClean="0"/>
              <a:pPr/>
              <a:t>06/01/2013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EFBBB6-ED6E-405D-BEDC-3DDBA655429F}" type="slidenum">
              <a:rPr lang="es-ES" smtClean="0"/>
              <a:pPr/>
              <a:t>‹Nº›</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506DC9D-3103-4466-84F5-A05AA55ECE1A}" type="datetimeFigureOut">
              <a:rPr lang="es-ES" smtClean="0"/>
              <a:pPr/>
              <a:t>06/01/2013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9EFBBB6-ED6E-405D-BEDC-3DDBA655429F}" type="slidenum">
              <a:rPr lang="es-ES" smtClean="0"/>
              <a:pPr/>
              <a:t>‹Nº›</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506DC9D-3103-4466-84F5-A05AA55ECE1A}" type="datetimeFigureOut">
              <a:rPr lang="es-ES" smtClean="0"/>
              <a:pPr/>
              <a:t>06/01/2013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9EFBBB6-ED6E-405D-BEDC-3DDBA655429F}" type="slidenum">
              <a:rPr lang="es-ES" smtClean="0"/>
              <a:pPr/>
              <a:t>‹Nº›</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506DC9D-3103-4466-84F5-A05AA55ECE1A}" type="datetimeFigureOut">
              <a:rPr lang="es-ES" smtClean="0"/>
              <a:pPr/>
              <a:t>06/01/2013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9EFBBB6-ED6E-405D-BEDC-3DDBA655429F}" type="slidenum">
              <a:rPr lang="es-ES" smtClean="0"/>
              <a:pPr/>
              <a:t>‹Nº›</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506DC9D-3103-4466-84F5-A05AA55ECE1A}" type="datetimeFigureOut">
              <a:rPr lang="es-ES" smtClean="0"/>
              <a:pPr/>
              <a:t>06/01/2013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9EFBBB6-ED6E-405D-BEDC-3DDBA655429F}" type="slidenum">
              <a:rPr lang="es-ES" smtClean="0"/>
              <a:pPr/>
              <a:t>‹Nº›</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506DC9D-3103-4466-84F5-A05AA55ECE1A}" type="datetimeFigureOut">
              <a:rPr lang="es-ES" smtClean="0"/>
              <a:pPr/>
              <a:t>06/01/2013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9EFBBB6-ED6E-405D-BEDC-3DDBA655429F}" type="slidenum">
              <a:rPr lang="es-ES" smtClean="0"/>
              <a:pPr/>
              <a:t>‹Nº›</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506DC9D-3103-4466-84F5-A05AA55ECE1A}" type="datetimeFigureOut">
              <a:rPr lang="es-ES" smtClean="0"/>
              <a:pPr/>
              <a:t>06/01/2013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9EFBBB6-ED6E-405D-BEDC-3DDBA655429F}" type="slidenum">
              <a:rPr lang="es-ES" smtClean="0"/>
              <a:pPr/>
              <a:t>‹Nº›</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6DC9D-3103-4466-84F5-A05AA55ECE1A}" type="datetimeFigureOut">
              <a:rPr lang="es-ES" smtClean="0"/>
              <a:pPr/>
              <a:t>06/01/2013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FBBB6-ED6E-405D-BEDC-3DDBA655429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4.jpeg"/><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36512" y="2996952"/>
            <a:ext cx="4896544" cy="2585323"/>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 CREACIÓN: FORMACIÓN DEL MUNDO</a:t>
            </a:r>
            <a:endParaRPr lang="es-E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4 CuadroTexto"/>
          <p:cNvSpPr txBox="1"/>
          <p:nvPr/>
        </p:nvSpPr>
        <p:spPr>
          <a:xfrm>
            <a:off x="0" y="6488668"/>
            <a:ext cx="4716016" cy="369332"/>
          </a:xfrm>
          <a:prstGeom prst="rect">
            <a:avLst/>
          </a:prstGeom>
          <a:noFill/>
        </p:spPr>
        <p:txBody>
          <a:bodyPr wrap="square" rtlCol="0">
            <a:spAutoFit/>
          </a:bodyPr>
          <a:lstStyle/>
          <a:p>
            <a:pPr algn="ctr"/>
            <a:r>
              <a:rPr lang="es-ES" b="1" dirty="0" smtClean="0">
                <a:solidFill>
                  <a:schemeClr val="bg1"/>
                </a:solidFill>
              </a:rPr>
              <a:t>Lección 2 para el 12 de enero de 2013</a:t>
            </a:r>
            <a:endParaRPr lang="es-ES"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alpha val="47000"/>
              </a:srgbClr>
            </a:gs>
            <a:gs pos="25000">
              <a:srgbClr val="21D6E0"/>
            </a:gs>
            <a:gs pos="75000">
              <a:srgbClr val="0087E6"/>
            </a:gs>
            <a:gs pos="100000">
              <a:srgbClr val="005CBF"/>
            </a:gs>
          </a:gsLst>
          <a:lin ang="5400000" scaled="1"/>
          <a:tileRect/>
        </a:gradFill>
        <a:effectLst/>
      </p:bgPr>
    </p:bg>
    <p:spTree>
      <p:nvGrpSpPr>
        <p:cNvPr id="1" name=""/>
        <p:cNvGrpSpPr/>
        <p:nvPr/>
      </p:nvGrpSpPr>
      <p:grpSpPr>
        <a:xfrm>
          <a:off x="0" y="0"/>
          <a:ext cx="0" cy="0"/>
          <a:chOff x="0" y="0"/>
          <a:chExt cx="0" cy="0"/>
        </a:xfrm>
      </p:grpSpPr>
      <p:sp>
        <p:nvSpPr>
          <p:cNvPr id="2" name="1 Rectángulo"/>
          <p:cNvSpPr/>
          <p:nvPr/>
        </p:nvSpPr>
        <p:spPr>
          <a:xfrm>
            <a:off x="107504" y="116632"/>
            <a:ext cx="8964488" cy="1569660"/>
          </a:xfrm>
          <a:prstGeom prst="rect">
            <a:avLst/>
          </a:prstGeom>
        </p:spPr>
        <p:txBody>
          <a:bodyPr wrap="square">
            <a:spAutoFit/>
          </a:bodyPr>
          <a:lstStyle/>
          <a:p>
            <a:r>
              <a:rPr lang="es-ES" sz="2400" dirty="0" smtClean="0">
                <a:latin typeface="Berlin Sans FB" pitchFamily="34" charset="0"/>
              </a:rPr>
              <a:t>“El </a:t>
            </a:r>
            <a:r>
              <a:rPr lang="es-ES" sz="2400" dirty="0">
                <a:latin typeface="Berlin Sans FB" pitchFamily="34" charset="0"/>
              </a:rPr>
              <a:t>Artista Maestro, escribe su nombre sobre toda su creación, desde el elevado cedro del Líbano, hasta el hisopo que crece sobre los muros. Todos se declaran obra de sus manos, desde la majestuosa montaña y el gran océano, hasta la diminuta conchilla de la </a:t>
            </a:r>
            <a:r>
              <a:rPr lang="es-ES" sz="2400" dirty="0" smtClean="0">
                <a:latin typeface="Berlin Sans FB" pitchFamily="34" charset="0"/>
              </a:rPr>
              <a:t>playa”</a:t>
            </a:r>
            <a:endParaRPr lang="es-ES" sz="2400" dirty="0">
              <a:latin typeface="Berlin Sans FB" pitchFamily="34" charset="0"/>
            </a:endParaRPr>
          </a:p>
        </p:txBody>
      </p:sp>
      <p:sp>
        <p:nvSpPr>
          <p:cNvPr id="3" name="2 CuadroTexto"/>
          <p:cNvSpPr txBox="1"/>
          <p:nvPr/>
        </p:nvSpPr>
        <p:spPr>
          <a:xfrm>
            <a:off x="6176612" y="1628800"/>
            <a:ext cx="2865656" cy="276999"/>
          </a:xfrm>
          <a:prstGeom prst="rect">
            <a:avLst/>
          </a:prstGeom>
          <a:noFill/>
        </p:spPr>
        <p:txBody>
          <a:bodyPr wrap="none" rtlCol="0">
            <a:spAutoFit/>
          </a:bodyPr>
          <a:lstStyle/>
          <a:p>
            <a:pPr algn="r"/>
            <a:r>
              <a:rPr lang="es-ES" sz="1200" b="1" dirty="0" smtClean="0"/>
              <a:t>E.G.W. (La fe por la cual vivo, 18 de enero)</a:t>
            </a:r>
            <a:endParaRPr lang="es-ES" sz="1200" b="1" dirty="0"/>
          </a:p>
        </p:txBody>
      </p:sp>
      <p:pic>
        <p:nvPicPr>
          <p:cNvPr id="4098" name="Picture 2" descr="I:\Dibujos\Creacion\Auferstehungsg_$20Sch$C3$B6pfung$20Pflanzen_1.jpg"/>
          <p:cNvPicPr>
            <a:picLocks noChangeAspect="1" noChangeArrowheads="1"/>
          </p:cNvPicPr>
          <p:nvPr/>
        </p:nvPicPr>
        <p:blipFill>
          <a:blip r:embed="rId2" cstate="email"/>
          <a:srcRect/>
          <a:stretch>
            <a:fillRect/>
          </a:stretch>
        </p:blipFill>
        <p:spPr bwMode="auto">
          <a:xfrm>
            <a:off x="374689" y="1817997"/>
            <a:ext cx="3991177" cy="5023933"/>
          </a:xfrm>
          <a:prstGeom prst="rect">
            <a:avLst/>
          </a:prstGeom>
          <a:ln>
            <a:noFill/>
          </a:ln>
          <a:effectLst>
            <a:softEdge rad="112500"/>
          </a:effectLst>
        </p:spPr>
      </p:pic>
      <p:pic>
        <p:nvPicPr>
          <p:cNvPr id="4099" name="Picture 3" descr="I:\Dibujos\Creacion\Auferstehungsg_$20Sch$C3$B6pfung$20Tierisches$20Leben.jpg"/>
          <p:cNvPicPr>
            <a:picLocks noChangeAspect="1" noChangeArrowheads="1"/>
          </p:cNvPicPr>
          <p:nvPr/>
        </p:nvPicPr>
        <p:blipFill>
          <a:blip r:embed="rId3" cstate="email"/>
          <a:srcRect/>
          <a:stretch>
            <a:fillRect/>
          </a:stretch>
        </p:blipFill>
        <p:spPr bwMode="auto">
          <a:xfrm>
            <a:off x="4769523" y="1844824"/>
            <a:ext cx="4023450" cy="5013176"/>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5000" b="-5000"/>
          </a:stretch>
        </a:blipFill>
        <a:effectLst/>
      </p:bgPr>
    </p:bg>
    <p:spTree>
      <p:nvGrpSpPr>
        <p:cNvPr id="1" name=""/>
        <p:cNvGrpSpPr/>
        <p:nvPr/>
      </p:nvGrpSpPr>
      <p:grpSpPr>
        <a:xfrm>
          <a:off x="0" y="0"/>
          <a:ext cx="0" cy="0"/>
          <a:chOff x="0" y="0"/>
          <a:chExt cx="0" cy="0"/>
        </a:xfrm>
      </p:grpSpPr>
      <p:pic>
        <p:nvPicPr>
          <p:cNvPr id="2050" name="Picture 2" descr="I:\Dibujos\Creacion\__Creación\Sin título-2.png"/>
          <p:cNvPicPr>
            <a:picLocks noChangeAspect="1" noChangeArrowheads="1"/>
          </p:cNvPicPr>
          <p:nvPr/>
        </p:nvPicPr>
        <p:blipFill>
          <a:blip r:embed="rId3" cstate="email"/>
          <a:srcRect/>
          <a:stretch>
            <a:fillRect/>
          </a:stretch>
        </p:blipFill>
        <p:spPr bwMode="auto">
          <a:xfrm>
            <a:off x="4389437" y="1839739"/>
            <a:ext cx="4791075" cy="4973637"/>
          </a:xfrm>
          <a:prstGeom prst="rect">
            <a:avLst/>
          </a:prstGeom>
          <a:noFill/>
          <a:effectLst>
            <a:softEdge rad="31750"/>
          </a:effectLst>
        </p:spPr>
      </p:pic>
      <p:sp>
        <p:nvSpPr>
          <p:cNvPr id="2" name="1 CuadroTexto"/>
          <p:cNvSpPr txBox="1"/>
          <p:nvPr/>
        </p:nvSpPr>
        <p:spPr>
          <a:xfrm>
            <a:off x="0" y="44624"/>
            <a:ext cx="5940152"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CREACIÓN EN DOS FASES</a:t>
            </a:r>
            <a:endPar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Rectángulo"/>
          <p:cNvSpPr/>
          <p:nvPr/>
        </p:nvSpPr>
        <p:spPr>
          <a:xfrm>
            <a:off x="35496" y="644495"/>
            <a:ext cx="6048672" cy="1200329"/>
          </a:xfrm>
          <a:prstGeom prst="rect">
            <a:avLst/>
          </a:prstGeom>
        </p:spPr>
        <p:txBody>
          <a:bodyPr wrap="square">
            <a:spAutoFit/>
          </a:bodyPr>
          <a:lstStyle/>
          <a:p>
            <a:r>
              <a:rPr lang="es-ES" b="1" dirty="0" smtClean="0">
                <a:latin typeface="Comic Sans MS" pitchFamily="66" charset="0"/>
              </a:rPr>
              <a:t>“En </a:t>
            </a:r>
            <a:r>
              <a:rPr lang="es-ES" b="1" dirty="0">
                <a:latin typeface="Comic Sans MS" pitchFamily="66" charset="0"/>
              </a:rPr>
              <a:t>el principio creó Dios los cielos y la tierra. Y la tierra estaba desordenada y vacía, y las tinieblas estaban sobre la faz del abismo, y el Espíritu de Dios se movía sobre la faz de las </a:t>
            </a:r>
            <a:r>
              <a:rPr lang="es-ES" b="1" dirty="0" smtClean="0">
                <a:latin typeface="Comic Sans MS" pitchFamily="66" charset="0"/>
              </a:rPr>
              <a:t>aguas” </a:t>
            </a:r>
            <a:r>
              <a:rPr lang="es-ES" sz="1100" b="1" dirty="0" smtClean="0">
                <a:latin typeface="Comic Sans MS" pitchFamily="66" charset="0"/>
              </a:rPr>
              <a:t>(</a:t>
            </a:r>
            <a:r>
              <a:rPr lang="es-ES" sz="1100" b="1" dirty="0">
                <a:latin typeface="Comic Sans MS" pitchFamily="66" charset="0"/>
              </a:rPr>
              <a:t>Génesis 1:1-2</a:t>
            </a:r>
            <a:r>
              <a:rPr lang="es-ES" sz="1100" b="1" dirty="0" smtClean="0">
                <a:latin typeface="Comic Sans MS" pitchFamily="66" charset="0"/>
              </a:rPr>
              <a:t>)</a:t>
            </a:r>
            <a:endParaRPr lang="es-ES" sz="1100" b="1" dirty="0">
              <a:latin typeface="Comic Sans MS" pitchFamily="66" charset="0"/>
            </a:endParaRPr>
          </a:p>
        </p:txBody>
      </p:sp>
      <p:sp>
        <p:nvSpPr>
          <p:cNvPr id="5" name="4 CuadroTexto"/>
          <p:cNvSpPr txBox="1"/>
          <p:nvPr/>
        </p:nvSpPr>
        <p:spPr>
          <a:xfrm>
            <a:off x="0" y="1808817"/>
            <a:ext cx="5436096" cy="1908215"/>
          </a:xfrm>
          <a:prstGeom prst="rect">
            <a:avLst/>
          </a:prstGeom>
          <a:noFill/>
        </p:spPr>
        <p:txBody>
          <a:bodyPr wrap="square" rtlCol="0">
            <a:spAutoFit/>
          </a:bodyPr>
          <a:lstStyle/>
          <a:p>
            <a:pPr>
              <a:spcBef>
                <a:spcPts val="600"/>
              </a:spcBef>
            </a:pPr>
            <a:r>
              <a:rPr lang="es-ES" b="1" dirty="0" smtClean="0"/>
              <a:t>En un momento dado, “en el principio”, Dios creó el universo y nuestro planeta Tierra.</a:t>
            </a:r>
          </a:p>
          <a:p>
            <a:pPr>
              <a:spcBef>
                <a:spcPts val="600"/>
              </a:spcBef>
            </a:pPr>
            <a:r>
              <a:rPr lang="es-ES" b="1" dirty="0" smtClean="0"/>
              <a:t>En esta primera fase, los elementos de la Tierra estaban todos mezclados, sin organización y sin vida.</a:t>
            </a:r>
          </a:p>
          <a:p>
            <a:pPr>
              <a:spcBef>
                <a:spcPts val="600"/>
              </a:spcBef>
            </a:pPr>
            <a:r>
              <a:rPr lang="es-ES" b="1" dirty="0" smtClean="0"/>
              <a:t>No había luz que alumbrase al planeta y, sin embargo, aún en las tinieblas, el Espíritu de Dios estaba presente.</a:t>
            </a:r>
          </a:p>
        </p:txBody>
      </p:sp>
      <p:sp>
        <p:nvSpPr>
          <p:cNvPr id="6" name="5 Rectángulo"/>
          <p:cNvSpPr/>
          <p:nvPr/>
        </p:nvSpPr>
        <p:spPr>
          <a:xfrm>
            <a:off x="0" y="3746063"/>
            <a:ext cx="4355976" cy="3139321"/>
          </a:xfrm>
          <a:prstGeom prst="rect">
            <a:avLst/>
          </a:prstGeom>
        </p:spPr>
        <p:txBody>
          <a:bodyPr wrap="square">
            <a:spAutoFit/>
          </a:bodyPr>
          <a:lstStyle/>
          <a:p>
            <a:r>
              <a:rPr lang="es-ES" b="1" dirty="0" smtClean="0">
                <a:solidFill>
                  <a:srgbClr val="4A206A"/>
                </a:solidFill>
              </a:rPr>
              <a:t>“La obra del Espíritu de Dios debía tener alguna relación con la actividad que estaba por iniciarse luego, y una actividad que hiciera salir orden del caos. El Espíritu de Dios ya estaba presente, listo para actuar tan pronto como se diera la orden. El Espíritu Santo siempre ha estado haciendo precisamente esa obra. Este Agente divino siempre ha estado presente para ayudar en la obra de la creación y de la redención” </a:t>
            </a:r>
            <a:r>
              <a:rPr lang="es-ES" sz="1400" b="1" dirty="0" smtClean="0">
                <a:solidFill>
                  <a:srgbClr val="4A206A"/>
                </a:solidFill>
              </a:rPr>
              <a:t>(</a:t>
            </a:r>
            <a:r>
              <a:rPr lang="es-ES" sz="1400" b="1" dirty="0" err="1" smtClean="0">
                <a:solidFill>
                  <a:srgbClr val="4A206A"/>
                </a:solidFill>
              </a:rPr>
              <a:t>CBA</a:t>
            </a:r>
            <a:r>
              <a:rPr lang="es-ES" sz="1400" b="1" dirty="0" smtClean="0">
                <a:solidFill>
                  <a:srgbClr val="4A206A"/>
                </a:solidFill>
              </a:rPr>
              <a:t>, sobre Génesis 1:2)</a:t>
            </a:r>
            <a:endParaRPr lang="es-ES" b="1" dirty="0">
              <a:solidFill>
                <a:srgbClr val="4A206A"/>
              </a:solidFill>
            </a:endParaRPr>
          </a:p>
        </p:txBody>
      </p:sp>
      <p:sp>
        <p:nvSpPr>
          <p:cNvPr id="7" name="6 CuadroTexto"/>
          <p:cNvSpPr txBox="1"/>
          <p:nvPr/>
        </p:nvSpPr>
        <p:spPr>
          <a:xfrm>
            <a:off x="6120680" y="188640"/>
            <a:ext cx="2915816" cy="2862322"/>
          </a:xfrm>
          <a:prstGeom prst="rect">
            <a:avLst/>
          </a:prstGeom>
          <a:noFill/>
        </p:spPr>
        <p:txBody>
          <a:bodyPr wrap="square" rtlCol="0">
            <a:spAutoFit/>
          </a:bodyPr>
          <a:lstStyle/>
          <a:p>
            <a:pPr algn="r"/>
            <a:r>
              <a:rPr lang="es-ES" b="1" dirty="0" smtClean="0"/>
              <a:t>No sabemos cuánto tiempo pasó desde que fue creado nuestro planeta hasta que Dios comenzó los seis días de Creación, para que la Tierra pudiese ser habitada. Pudo haber sido algo inmediato, o haber</a:t>
            </a:r>
            <a:br>
              <a:rPr lang="es-ES" b="1" dirty="0" smtClean="0"/>
            </a:br>
            <a:r>
              <a:rPr lang="es-ES" b="1" dirty="0" smtClean="0"/>
              <a:t>pasado un lapso</a:t>
            </a:r>
            <a:br>
              <a:rPr lang="es-ES" b="1" dirty="0" smtClean="0"/>
            </a:br>
            <a:r>
              <a:rPr lang="es-ES" b="1" dirty="0" smtClean="0"/>
              <a:t>de tiempo largo.</a:t>
            </a:r>
            <a:endParaRPr lang="es-E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22"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p:cTn id="29" dur="5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30"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p:cTn id="37" dur="500" fill="hold"/>
                                        <p:tgtEl>
                                          <p:spTgt spid="5">
                                            <p:txEl>
                                              <p:pRg st="2" end="2"/>
                                            </p:txEl>
                                          </p:spTgt>
                                        </p:tgtEl>
                                        <p:attrNameLst>
                                          <p:attrName>ppt_x</p:attrName>
                                        </p:attrNameLst>
                                      </p:cBhvr>
                                      <p:tavLst>
                                        <p:tav tm="0">
                                          <p:val>
                                            <p:strVal val="#ppt_x-#ppt_w/2"/>
                                          </p:val>
                                        </p:tav>
                                        <p:tav tm="100000">
                                          <p:val>
                                            <p:strVal val="#ppt_x"/>
                                          </p:val>
                                        </p:tav>
                                      </p:tavLst>
                                    </p:anim>
                                    <p:anim calcmode="lin" valueType="num">
                                      <p:cBhvr>
                                        <p:cTn id="38"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3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900" decel="100000" fill="hold"/>
                                        <p:tgtEl>
                                          <p:spTgt spid="6"/>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2"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ppt_x</p:attrName>
                                        </p:attrNameLst>
                                      </p:cBhvr>
                                      <p:tavLst>
                                        <p:tav tm="0">
                                          <p:val>
                                            <p:strVal val="#ppt_x+#ppt_w/2"/>
                                          </p:val>
                                        </p:tav>
                                        <p:tav tm="100000">
                                          <p:val>
                                            <p:strVal val="#ppt_x"/>
                                          </p:val>
                                        </p:tav>
                                      </p:tavLst>
                                    </p:anim>
                                    <p:anim calcmode="lin" valueType="num">
                                      <p:cBhvr>
                                        <p:cTn id="54" dur="500" fill="hold"/>
                                        <p:tgtEl>
                                          <p:spTgt spid="7"/>
                                        </p:tgtEl>
                                        <p:attrNameLst>
                                          <p:attrName>ppt_y</p:attrName>
                                        </p:attrNameLst>
                                      </p:cBhvr>
                                      <p:tavLst>
                                        <p:tav tm="0">
                                          <p:val>
                                            <p:strVal val="#ppt_y"/>
                                          </p:val>
                                        </p:tav>
                                        <p:tav tm="100000">
                                          <p:val>
                                            <p:strVal val="#ppt_y"/>
                                          </p:val>
                                        </p:tav>
                                      </p:tavLst>
                                    </p:anim>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561732" y="-27384"/>
            <a:ext cx="7582268" cy="584775"/>
          </a:xfrm>
          <a:prstGeom prst="rect">
            <a:avLst/>
          </a:prstGeom>
          <a:noFill/>
        </p:spPr>
        <p:txBody>
          <a:bodyPr wrap="none" rtlCol="0">
            <a:spAutoFit/>
            <a:scene3d>
              <a:camera prst="orthographicFront"/>
              <a:lightRig rig="harsh" dir="tl"/>
            </a:scene3d>
            <a:sp3d contourW="25400" prstMaterial="matte">
              <a:bevelT w="25400" h="55880" prst="artDeco"/>
              <a:contourClr>
                <a:schemeClr val="accent6">
                  <a:lumMod val="40000"/>
                  <a:lumOff val="60000"/>
                </a:schemeClr>
              </a:contourClr>
            </a:sp3d>
          </a:bodyPr>
          <a:lstStyle/>
          <a:p>
            <a:pPr algn="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LOS SEIS </a:t>
            </a: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PRIMEROS DÍAS DE LA </a:t>
            </a: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CREACIÓN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CuadroTexto"/>
          <p:cNvSpPr txBox="1"/>
          <p:nvPr/>
        </p:nvSpPr>
        <p:spPr>
          <a:xfrm>
            <a:off x="2411760" y="561454"/>
            <a:ext cx="4752528" cy="923330"/>
          </a:xfrm>
          <a:prstGeom prst="rect">
            <a:avLst/>
          </a:prstGeom>
          <a:solidFill>
            <a:schemeClr val="lt1">
              <a:alpha val="67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b="1" dirty="0" smtClean="0"/>
              <a:t>Dios dedicó los tres primeros días a dar forma y preparar el planeta, y los otros tres a rellenar y dar sentido a los lugares que había preparado.</a:t>
            </a:r>
            <a:endParaRPr lang="es-ES" b="1" dirty="0"/>
          </a:p>
        </p:txBody>
      </p:sp>
      <p:graphicFrame>
        <p:nvGraphicFramePr>
          <p:cNvPr id="4" name="3 Diagrama"/>
          <p:cNvGraphicFramePr/>
          <p:nvPr/>
        </p:nvGraphicFramePr>
        <p:xfrm>
          <a:off x="683568" y="1628800"/>
          <a:ext cx="7992888" cy="807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nvGraphicFramePr>
        <p:xfrm>
          <a:off x="683568" y="2463635"/>
          <a:ext cx="7992888" cy="8078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5 Diagrama"/>
          <p:cNvGraphicFramePr/>
          <p:nvPr/>
        </p:nvGraphicFramePr>
        <p:xfrm>
          <a:off x="683568" y="3298470"/>
          <a:ext cx="7992888" cy="80786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6 Diagrama"/>
          <p:cNvGraphicFramePr/>
          <p:nvPr/>
        </p:nvGraphicFramePr>
        <p:xfrm>
          <a:off x="683568" y="4133304"/>
          <a:ext cx="7992888" cy="80786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8" name="7 CuadroTexto"/>
          <p:cNvSpPr txBox="1"/>
          <p:nvPr/>
        </p:nvSpPr>
        <p:spPr>
          <a:xfrm>
            <a:off x="467544" y="5086925"/>
            <a:ext cx="684076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ES" b="1" dirty="0" smtClean="0">
                <a:solidFill>
                  <a:schemeClr val="tx1"/>
                </a:solidFill>
              </a:rPr>
              <a:t>Una vez que todo estuvo preparado, creó al hombre y a la mujer y los colocó en el hogar que había creado para ellos: nuestro planeta Tierra.</a:t>
            </a:r>
            <a:endParaRPr lang="es-ES" b="1" dirty="0">
              <a:solidFill>
                <a:schemeClr val="tx1"/>
              </a:solidFill>
            </a:endParaRPr>
          </a:p>
        </p:txBody>
      </p:sp>
      <p:sp>
        <p:nvSpPr>
          <p:cNvPr id="9" name="8 Rectángulo"/>
          <p:cNvSpPr/>
          <p:nvPr/>
        </p:nvSpPr>
        <p:spPr>
          <a:xfrm>
            <a:off x="179512" y="5890046"/>
            <a:ext cx="8280920" cy="923330"/>
          </a:xfrm>
          <a:prstGeom prst="rect">
            <a:avLst/>
          </a:prstGeom>
        </p:spPr>
        <p:txBody>
          <a:bodyPr wrap="square">
            <a:spAutoFit/>
          </a:bodyPr>
          <a:lstStyle/>
          <a:p>
            <a:r>
              <a:rPr lang="es-ES" b="1" dirty="0" smtClean="0">
                <a:solidFill>
                  <a:schemeClr val="bg1"/>
                </a:solidFill>
                <a:effectLst>
                  <a:glow rad="228600">
                    <a:srgbClr val="2B3B29"/>
                  </a:glow>
                  <a:outerShdw blurRad="50800" dist="50800" dir="5400000" algn="ctr" rotWithShape="0">
                    <a:schemeClr val="tx1"/>
                  </a:outerShdw>
                </a:effectLst>
                <a:latin typeface="Comic Sans MS" pitchFamily="66" charset="0"/>
              </a:rPr>
              <a:t>“Porque </a:t>
            </a:r>
            <a:r>
              <a:rPr lang="es-ES" b="1" dirty="0">
                <a:solidFill>
                  <a:schemeClr val="bg1"/>
                </a:solidFill>
                <a:effectLst>
                  <a:glow rad="228600">
                    <a:srgbClr val="2B3B29"/>
                  </a:glow>
                  <a:outerShdw blurRad="50800" dist="50800" dir="5400000" algn="ctr" rotWithShape="0">
                    <a:schemeClr val="tx1"/>
                  </a:outerShdw>
                </a:effectLst>
                <a:latin typeface="Comic Sans MS" pitchFamily="66" charset="0"/>
              </a:rPr>
              <a:t>así dijo Jehová, que creó los cielos; él es Dios, el que formó la tierra, el que la hizo y la compuso; no la creó en vano, para que fuese habitada la creó: Yo soy Jehová, y no hay </a:t>
            </a:r>
            <a:r>
              <a:rPr lang="es-ES" b="1" dirty="0" smtClean="0">
                <a:solidFill>
                  <a:schemeClr val="bg1"/>
                </a:solidFill>
                <a:effectLst>
                  <a:glow rad="228600">
                    <a:srgbClr val="2B3B29"/>
                  </a:glow>
                  <a:outerShdw blurRad="50800" dist="50800" dir="5400000" algn="ctr" rotWithShape="0">
                    <a:schemeClr val="tx1"/>
                  </a:outerShdw>
                </a:effectLst>
                <a:latin typeface="Comic Sans MS" pitchFamily="66" charset="0"/>
              </a:rPr>
              <a:t>otro” </a:t>
            </a:r>
            <a:r>
              <a:rPr lang="es-ES" sz="1100" b="1" dirty="0" smtClean="0">
                <a:solidFill>
                  <a:schemeClr val="bg1"/>
                </a:solidFill>
                <a:effectLst>
                  <a:glow rad="228600">
                    <a:srgbClr val="2B3B29"/>
                  </a:glow>
                  <a:outerShdw blurRad="50800" dist="50800" dir="5400000" algn="ctr" rotWithShape="0">
                    <a:schemeClr val="tx1"/>
                  </a:outerShdw>
                </a:effectLst>
                <a:latin typeface="Comic Sans MS" pitchFamily="66" charset="0"/>
              </a:rPr>
              <a:t>(</a:t>
            </a:r>
            <a:r>
              <a:rPr lang="es-ES" sz="1100" b="1" dirty="0">
                <a:solidFill>
                  <a:schemeClr val="bg1"/>
                </a:solidFill>
                <a:effectLst>
                  <a:glow rad="228600">
                    <a:srgbClr val="2B3B29"/>
                  </a:glow>
                  <a:outerShdw blurRad="50800" dist="50800" dir="5400000" algn="ctr" rotWithShape="0">
                    <a:schemeClr val="tx1"/>
                  </a:outerShdw>
                </a:effectLst>
                <a:latin typeface="Comic Sans MS" pitchFamily="66" charset="0"/>
              </a:rPr>
              <a:t>Isaías 45:18</a:t>
            </a:r>
            <a:r>
              <a:rPr lang="es-ES" sz="1100" b="1" dirty="0" smtClean="0">
                <a:solidFill>
                  <a:schemeClr val="bg1"/>
                </a:solidFill>
                <a:effectLst>
                  <a:glow rad="228600">
                    <a:srgbClr val="2B3B29"/>
                  </a:glow>
                  <a:outerShdw blurRad="50800" dist="50800" dir="5400000" algn="ctr" rotWithShape="0">
                    <a:schemeClr val="tx1"/>
                  </a:outerShdw>
                </a:effectLst>
                <a:latin typeface="Comic Sans MS" pitchFamily="66" charset="0"/>
              </a:rPr>
              <a:t>)</a:t>
            </a:r>
            <a:endParaRPr lang="es-ES" sz="1100" b="1" dirty="0">
              <a:solidFill>
                <a:schemeClr val="bg1"/>
              </a:solidFill>
              <a:effectLst>
                <a:glow rad="228600">
                  <a:srgbClr val="2B3B29"/>
                </a:glow>
                <a:outerShdw blurRad="50800" dist="50800" dir="5400000" algn="ctr" rotWithShape="0">
                  <a:schemeClr val="tx1"/>
                </a:outerShdw>
              </a:effectLst>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4">
                                            <p:graphicEl>
                                              <a:dgm id="{A7AA0529-1B05-4CC6-BDBC-051C6E634FEA}"/>
                                            </p:graphicEl>
                                          </p:spTgt>
                                        </p:tgtEl>
                                        <p:attrNameLst>
                                          <p:attrName>style.visibility</p:attrName>
                                        </p:attrNameLst>
                                      </p:cBhvr>
                                      <p:to>
                                        <p:strVal val="visible"/>
                                      </p:to>
                                    </p:set>
                                    <p:anim calcmode="lin" valueType="num">
                                      <p:cBhvr>
                                        <p:cTn id="25" dur="500" fill="hold"/>
                                        <p:tgtEl>
                                          <p:spTgt spid="4">
                                            <p:graphicEl>
                                              <a:dgm id="{A7AA0529-1B05-4CC6-BDBC-051C6E634FEA}"/>
                                            </p:graphicEl>
                                          </p:spTgt>
                                        </p:tgtEl>
                                        <p:attrNameLst>
                                          <p:attrName>ppt_x</p:attrName>
                                        </p:attrNameLst>
                                      </p:cBhvr>
                                      <p:tavLst>
                                        <p:tav tm="0">
                                          <p:val>
                                            <p:strVal val="#ppt_x-#ppt_w/2"/>
                                          </p:val>
                                        </p:tav>
                                        <p:tav tm="100000">
                                          <p:val>
                                            <p:strVal val="#ppt_x"/>
                                          </p:val>
                                        </p:tav>
                                      </p:tavLst>
                                    </p:anim>
                                    <p:anim calcmode="lin" valueType="num">
                                      <p:cBhvr>
                                        <p:cTn id="26" dur="500" fill="hold"/>
                                        <p:tgtEl>
                                          <p:spTgt spid="4">
                                            <p:graphicEl>
                                              <a:dgm id="{A7AA0529-1B05-4CC6-BDBC-051C6E634FEA}"/>
                                            </p:graphicEl>
                                          </p:spTgt>
                                        </p:tgtEl>
                                        <p:attrNameLst>
                                          <p:attrName>ppt_y</p:attrName>
                                        </p:attrNameLst>
                                      </p:cBhvr>
                                      <p:tavLst>
                                        <p:tav tm="0">
                                          <p:val>
                                            <p:strVal val="#ppt_y"/>
                                          </p:val>
                                        </p:tav>
                                        <p:tav tm="100000">
                                          <p:val>
                                            <p:strVal val="#ppt_y"/>
                                          </p:val>
                                        </p:tav>
                                      </p:tavLst>
                                    </p:anim>
                                    <p:anim calcmode="lin" valueType="num">
                                      <p:cBhvr>
                                        <p:cTn id="27" dur="500" fill="hold"/>
                                        <p:tgtEl>
                                          <p:spTgt spid="4">
                                            <p:graphicEl>
                                              <a:dgm id="{A7AA0529-1B05-4CC6-BDBC-051C6E634FEA}"/>
                                            </p:graphicEl>
                                          </p:spTgt>
                                        </p:tgtEl>
                                        <p:attrNameLst>
                                          <p:attrName>ppt_w</p:attrName>
                                        </p:attrNameLst>
                                      </p:cBhvr>
                                      <p:tavLst>
                                        <p:tav tm="0">
                                          <p:val>
                                            <p:fltVal val="0"/>
                                          </p:val>
                                        </p:tav>
                                        <p:tav tm="100000">
                                          <p:val>
                                            <p:strVal val="#ppt_w"/>
                                          </p:val>
                                        </p:tav>
                                      </p:tavLst>
                                    </p:anim>
                                    <p:anim calcmode="lin" valueType="num">
                                      <p:cBhvr>
                                        <p:cTn id="28" dur="500" fill="hold"/>
                                        <p:tgtEl>
                                          <p:spTgt spid="4">
                                            <p:graphicEl>
                                              <a:dgm id="{A7AA0529-1B05-4CC6-BDBC-051C6E634FEA}"/>
                                            </p:graphicEl>
                                          </p:spTgt>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17" presetClass="entr" presetSubtype="8" fill="hold" grpId="0" nodeType="afterEffect">
                                  <p:stCondLst>
                                    <p:cond delay="0"/>
                                  </p:stCondLst>
                                  <p:childTnLst>
                                    <p:set>
                                      <p:cBhvr>
                                        <p:cTn id="31" dur="1" fill="hold">
                                          <p:stCondLst>
                                            <p:cond delay="0"/>
                                          </p:stCondLst>
                                        </p:cTn>
                                        <p:tgtEl>
                                          <p:spTgt spid="4">
                                            <p:graphicEl>
                                              <a:dgm id="{A3ED35A4-9B2F-4192-85DB-AC9461C72875}"/>
                                            </p:graphicEl>
                                          </p:spTgt>
                                        </p:tgtEl>
                                        <p:attrNameLst>
                                          <p:attrName>style.visibility</p:attrName>
                                        </p:attrNameLst>
                                      </p:cBhvr>
                                      <p:to>
                                        <p:strVal val="visible"/>
                                      </p:to>
                                    </p:set>
                                    <p:anim calcmode="lin" valueType="num">
                                      <p:cBhvr>
                                        <p:cTn id="32" dur="500" fill="hold"/>
                                        <p:tgtEl>
                                          <p:spTgt spid="4">
                                            <p:graphicEl>
                                              <a:dgm id="{A3ED35A4-9B2F-4192-85DB-AC9461C72875}"/>
                                            </p:graphicEl>
                                          </p:spTgt>
                                        </p:tgtEl>
                                        <p:attrNameLst>
                                          <p:attrName>ppt_x</p:attrName>
                                        </p:attrNameLst>
                                      </p:cBhvr>
                                      <p:tavLst>
                                        <p:tav tm="0">
                                          <p:val>
                                            <p:strVal val="#ppt_x-#ppt_w/2"/>
                                          </p:val>
                                        </p:tav>
                                        <p:tav tm="100000">
                                          <p:val>
                                            <p:strVal val="#ppt_x"/>
                                          </p:val>
                                        </p:tav>
                                      </p:tavLst>
                                    </p:anim>
                                    <p:anim calcmode="lin" valueType="num">
                                      <p:cBhvr>
                                        <p:cTn id="33" dur="500" fill="hold"/>
                                        <p:tgtEl>
                                          <p:spTgt spid="4">
                                            <p:graphicEl>
                                              <a:dgm id="{A3ED35A4-9B2F-4192-85DB-AC9461C72875}"/>
                                            </p:graphicEl>
                                          </p:spTgt>
                                        </p:tgtEl>
                                        <p:attrNameLst>
                                          <p:attrName>ppt_y</p:attrName>
                                        </p:attrNameLst>
                                      </p:cBhvr>
                                      <p:tavLst>
                                        <p:tav tm="0">
                                          <p:val>
                                            <p:strVal val="#ppt_y"/>
                                          </p:val>
                                        </p:tav>
                                        <p:tav tm="100000">
                                          <p:val>
                                            <p:strVal val="#ppt_y"/>
                                          </p:val>
                                        </p:tav>
                                      </p:tavLst>
                                    </p:anim>
                                    <p:anim calcmode="lin" valueType="num">
                                      <p:cBhvr>
                                        <p:cTn id="34" dur="500" fill="hold"/>
                                        <p:tgtEl>
                                          <p:spTgt spid="4">
                                            <p:graphicEl>
                                              <a:dgm id="{A3ED35A4-9B2F-4192-85DB-AC9461C72875}"/>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A3ED35A4-9B2F-4192-85DB-AC9461C72875}"/>
                                            </p:graphicEl>
                                          </p:spTgt>
                                        </p:tgtEl>
                                        <p:attrNameLst>
                                          <p:attrName>ppt_h</p:attrName>
                                        </p:attrNameLst>
                                      </p:cBhvr>
                                      <p:tavLst>
                                        <p:tav tm="0">
                                          <p:val>
                                            <p:strVal val="#ppt_h"/>
                                          </p:val>
                                        </p:tav>
                                        <p:tav tm="100000">
                                          <p:val>
                                            <p:strVal val="#ppt_h"/>
                                          </p:val>
                                        </p:tav>
                                      </p:tavLst>
                                    </p:anim>
                                  </p:childTnLst>
                                </p:cTn>
                              </p:par>
                              <p:par>
                                <p:cTn id="36" presetID="17" presetClass="entr" presetSubtype="8" fill="hold" grpId="0" nodeType="withEffect">
                                  <p:stCondLst>
                                    <p:cond delay="0"/>
                                  </p:stCondLst>
                                  <p:childTnLst>
                                    <p:set>
                                      <p:cBhvr>
                                        <p:cTn id="37" dur="1" fill="hold">
                                          <p:stCondLst>
                                            <p:cond delay="0"/>
                                          </p:stCondLst>
                                        </p:cTn>
                                        <p:tgtEl>
                                          <p:spTgt spid="4">
                                            <p:graphicEl>
                                              <a:dgm id="{D6A8B71E-4E72-457D-B920-DC899E3BB802}"/>
                                            </p:graphicEl>
                                          </p:spTgt>
                                        </p:tgtEl>
                                        <p:attrNameLst>
                                          <p:attrName>style.visibility</p:attrName>
                                        </p:attrNameLst>
                                      </p:cBhvr>
                                      <p:to>
                                        <p:strVal val="visible"/>
                                      </p:to>
                                    </p:set>
                                    <p:anim calcmode="lin" valueType="num">
                                      <p:cBhvr>
                                        <p:cTn id="38" dur="500" fill="hold"/>
                                        <p:tgtEl>
                                          <p:spTgt spid="4">
                                            <p:graphicEl>
                                              <a:dgm id="{D6A8B71E-4E72-457D-B920-DC899E3BB802}"/>
                                            </p:graphicEl>
                                          </p:spTgt>
                                        </p:tgtEl>
                                        <p:attrNameLst>
                                          <p:attrName>ppt_x</p:attrName>
                                        </p:attrNameLst>
                                      </p:cBhvr>
                                      <p:tavLst>
                                        <p:tav tm="0">
                                          <p:val>
                                            <p:strVal val="#ppt_x-#ppt_w/2"/>
                                          </p:val>
                                        </p:tav>
                                        <p:tav tm="100000">
                                          <p:val>
                                            <p:strVal val="#ppt_x"/>
                                          </p:val>
                                        </p:tav>
                                      </p:tavLst>
                                    </p:anim>
                                    <p:anim calcmode="lin" valueType="num">
                                      <p:cBhvr>
                                        <p:cTn id="39" dur="500" fill="hold"/>
                                        <p:tgtEl>
                                          <p:spTgt spid="4">
                                            <p:graphicEl>
                                              <a:dgm id="{D6A8B71E-4E72-457D-B920-DC899E3BB802}"/>
                                            </p:graphicEl>
                                          </p:spTgt>
                                        </p:tgtEl>
                                        <p:attrNameLst>
                                          <p:attrName>ppt_y</p:attrName>
                                        </p:attrNameLst>
                                      </p:cBhvr>
                                      <p:tavLst>
                                        <p:tav tm="0">
                                          <p:val>
                                            <p:strVal val="#ppt_y"/>
                                          </p:val>
                                        </p:tav>
                                        <p:tav tm="100000">
                                          <p:val>
                                            <p:strVal val="#ppt_y"/>
                                          </p:val>
                                        </p:tav>
                                      </p:tavLst>
                                    </p:anim>
                                    <p:anim calcmode="lin" valueType="num">
                                      <p:cBhvr>
                                        <p:cTn id="40" dur="500" fill="hold"/>
                                        <p:tgtEl>
                                          <p:spTgt spid="4">
                                            <p:graphicEl>
                                              <a:dgm id="{D6A8B71E-4E72-457D-B920-DC899E3BB802}"/>
                                            </p:graphicEl>
                                          </p:spTgt>
                                        </p:tgtEl>
                                        <p:attrNameLst>
                                          <p:attrName>ppt_w</p:attrName>
                                        </p:attrNameLst>
                                      </p:cBhvr>
                                      <p:tavLst>
                                        <p:tav tm="0">
                                          <p:val>
                                            <p:fltVal val="0"/>
                                          </p:val>
                                        </p:tav>
                                        <p:tav tm="100000">
                                          <p:val>
                                            <p:strVal val="#ppt_w"/>
                                          </p:val>
                                        </p:tav>
                                      </p:tavLst>
                                    </p:anim>
                                    <p:anim calcmode="lin" valueType="num">
                                      <p:cBhvr>
                                        <p:cTn id="41" dur="500" fill="hold"/>
                                        <p:tgtEl>
                                          <p:spTgt spid="4">
                                            <p:graphicEl>
                                              <a:dgm id="{D6A8B71E-4E72-457D-B920-DC899E3BB802}"/>
                                            </p:graphicEl>
                                          </p:spTgt>
                                        </p:tgtEl>
                                        <p:attrNameLst>
                                          <p:attrName>ppt_h</p:attrName>
                                        </p:attrNameLst>
                                      </p:cBhvr>
                                      <p:tavLst>
                                        <p:tav tm="0">
                                          <p:val>
                                            <p:strVal val="#ppt_h"/>
                                          </p:val>
                                        </p:tav>
                                        <p:tav tm="100000">
                                          <p:val>
                                            <p:strVal val="#ppt_h"/>
                                          </p:val>
                                        </p:tav>
                                      </p:tavLst>
                                    </p:anim>
                                  </p:childTnLst>
                                </p:cTn>
                              </p:par>
                            </p:childTnLst>
                          </p:cTn>
                        </p:par>
                        <p:par>
                          <p:cTn id="42" fill="hold">
                            <p:stCondLst>
                              <p:cond delay="1000"/>
                            </p:stCondLst>
                            <p:childTnLst>
                              <p:par>
                                <p:cTn id="43" presetID="17" presetClass="entr" presetSubtype="8" fill="hold" grpId="0" nodeType="afterEffect">
                                  <p:stCondLst>
                                    <p:cond delay="0"/>
                                  </p:stCondLst>
                                  <p:childTnLst>
                                    <p:set>
                                      <p:cBhvr>
                                        <p:cTn id="44" dur="1" fill="hold">
                                          <p:stCondLst>
                                            <p:cond delay="0"/>
                                          </p:stCondLst>
                                        </p:cTn>
                                        <p:tgtEl>
                                          <p:spTgt spid="4">
                                            <p:graphicEl>
                                              <a:dgm id="{1C33A972-450A-49B0-9278-CCFF373C2FF7}"/>
                                            </p:graphicEl>
                                          </p:spTgt>
                                        </p:tgtEl>
                                        <p:attrNameLst>
                                          <p:attrName>style.visibility</p:attrName>
                                        </p:attrNameLst>
                                      </p:cBhvr>
                                      <p:to>
                                        <p:strVal val="visible"/>
                                      </p:to>
                                    </p:set>
                                    <p:anim calcmode="lin" valueType="num">
                                      <p:cBhvr>
                                        <p:cTn id="45" dur="500" fill="hold"/>
                                        <p:tgtEl>
                                          <p:spTgt spid="4">
                                            <p:graphicEl>
                                              <a:dgm id="{1C33A972-450A-49B0-9278-CCFF373C2FF7}"/>
                                            </p:graphicEl>
                                          </p:spTgt>
                                        </p:tgtEl>
                                        <p:attrNameLst>
                                          <p:attrName>ppt_x</p:attrName>
                                        </p:attrNameLst>
                                      </p:cBhvr>
                                      <p:tavLst>
                                        <p:tav tm="0">
                                          <p:val>
                                            <p:strVal val="#ppt_x-#ppt_w/2"/>
                                          </p:val>
                                        </p:tav>
                                        <p:tav tm="100000">
                                          <p:val>
                                            <p:strVal val="#ppt_x"/>
                                          </p:val>
                                        </p:tav>
                                      </p:tavLst>
                                    </p:anim>
                                    <p:anim calcmode="lin" valueType="num">
                                      <p:cBhvr>
                                        <p:cTn id="46" dur="500" fill="hold"/>
                                        <p:tgtEl>
                                          <p:spTgt spid="4">
                                            <p:graphicEl>
                                              <a:dgm id="{1C33A972-450A-49B0-9278-CCFF373C2FF7}"/>
                                            </p:graphicEl>
                                          </p:spTgt>
                                        </p:tgtEl>
                                        <p:attrNameLst>
                                          <p:attrName>ppt_y</p:attrName>
                                        </p:attrNameLst>
                                      </p:cBhvr>
                                      <p:tavLst>
                                        <p:tav tm="0">
                                          <p:val>
                                            <p:strVal val="#ppt_y"/>
                                          </p:val>
                                        </p:tav>
                                        <p:tav tm="100000">
                                          <p:val>
                                            <p:strVal val="#ppt_y"/>
                                          </p:val>
                                        </p:tav>
                                      </p:tavLst>
                                    </p:anim>
                                    <p:anim calcmode="lin" valueType="num">
                                      <p:cBhvr>
                                        <p:cTn id="47" dur="500" fill="hold"/>
                                        <p:tgtEl>
                                          <p:spTgt spid="4">
                                            <p:graphicEl>
                                              <a:dgm id="{1C33A972-450A-49B0-9278-CCFF373C2FF7}"/>
                                            </p:graphicEl>
                                          </p:spTgt>
                                        </p:tgtEl>
                                        <p:attrNameLst>
                                          <p:attrName>ppt_w</p:attrName>
                                        </p:attrNameLst>
                                      </p:cBhvr>
                                      <p:tavLst>
                                        <p:tav tm="0">
                                          <p:val>
                                            <p:fltVal val="0"/>
                                          </p:val>
                                        </p:tav>
                                        <p:tav tm="100000">
                                          <p:val>
                                            <p:strVal val="#ppt_w"/>
                                          </p:val>
                                        </p:tav>
                                      </p:tavLst>
                                    </p:anim>
                                    <p:anim calcmode="lin" valueType="num">
                                      <p:cBhvr>
                                        <p:cTn id="48" dur="500" fill="hold"/>
                                        <p:tgtEl>
                                          <p:spTgt spid="4">
                                            <p:graphicEl>
                                              <a:dgm id="{1C33A972-450A-49B0-9278-CCFF373C2FF7}"/>
                                            </p:graphicEl>
                                          </p:spTgt>
                                        </p:tgtEl>
                                        <p:attrNameLst>
                                          <p:attrName>ppt_h</p:attrName>
                                        </p:attrNameLst>
                                      </p:cBhvr>
                                      <p:tavLst>
                                        <p:tav tm="0">
                                          <p:val>
                                            <p:strVal val="#ppt_h"/>
                                          </p:val>
                                        </p:tav>
                                        <p:tav tm="100000">
                                          <p:val>
                                            <p:strVal val="#ppt_h"/>
                                          </p:val>
                                        </p:tav>
                                      </p:tavLst>
                                    </p:anim>
                                  </p:childTnLst>
                                </p:cTn>
                              </p:par>
                              <p:par>
                                <p:cTn id="49" presetID="17" presetClass="entr" presetSubtype="8" fill="hold" grpId="0" nodeType="withEffect">
                                  <p:stCondLst>
                                    <p:cond delay="0"/>
                                  </p:stCondLst>
                                  <p:childTnLst>
                                    <p:set>
                                      <p:cBhvr>
                                        <p:cTn id="50" dur="1" fill="hold">
                                          <p:stCondLst>
                                            <p:cond delay="0"/>
                                          </p:stCondLst>
                                        </p:cTn>
                                        <p:tgtEl>
                                          <p:spTgt spid="4">
                                            <p:graphicEl>
                                              <a:dgm id="{831BC276-98CC-4050-B580-8CC2834D25F2}"/>
                                            </p:graphicEl>
                                          </p:spTgt>
                                        </p:tgtEl>
                                        <p:attrNameLst>
                                          <p:attrName>style.visibility</p:attrName>
                                        </p:attrNameLst>
                                      </p:cBhvr>
                                      <p:to>
                                        <p:strVal val="visible"/>
                                      </p:to>
                                    </p:set>
                                    <p:anim calcmode="lin" valueType="num">
                                      <p:cBhvr>
                                        <p:cTn id="51" dur="500" fill="hold"/>
                                        <p:tgtEl>
                                          <p:spTgt spid="4">
                                            <p:graphicEl>
                                              <a:dgm id="{831BC276-98CC-4050-B580-8CC2834D25F2}"/>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4">
                                            <p:graphicEl>
                                              <a:dgm id="{831BC276-98CC-4050-B580-8CC2834D25F2}"/>
                                            </p:graphicEl>
                                          </p:spTgt>
                                        </p:tgtEl>
                                        <p:attrNameLst>
                                          <p:attrName>ppt_y</p:attrName>
                                        </p:attrNameLst>
                                      </p:cBhvr>
                                      <p:tavLst>
                                        <p:tav tm="0">
                                          <p:val>
                                            <p:strVal val="#ppt_y"/>
                                          </p:val>
                                        </p:tav>
                                        <p:tav tm="100000">
                                          <p:val>
                                            <p:strVal val="#ppt_y"/>
                                          </p:val>
                                        </p:tav>
                                      </p:tavLst>
                                    </p:anim>
                                    <p:anim calcmode="lin" valueType="num">
                                      <p:cBhvr>
                                        <p:cTn id="53" dur="500" fill="hold"/>
                                        <p:tgtEl>
                                          <p:spTgt spid="4">
                                            <p:graphicEl>
                                              <a:dgm id="{831BC276-98CC-4050-B580-8CC2834D25F2}"/>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831BC276-98CC-4050-B580-8CC2834D25F2}"/>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1500"/>
                            </p:stCondLst>
                            <p:childTnLst>
                              <p:par>
                                <p:cTn id="56" presetID="17" presetClass="entr" presetSubtype="8" fill="hold" grpId="0" nodeType="afterEffect">
                                  <p:stCondLst>
                                    <p:cond delay="0"/>
                                  </p:stCondLst>
                                  <p:childTnLst>
                                    <p:set>
                                      <p:cBhvr>
                                        <p:cTn id="57" dur="1" fill="hold">
                                          <p:stCondLst>
                                            <p:cond delay="0"/>
                                          </p:stCondLst>
                                        </p:cTn>
                                        <p:tgtEl>
                                          <p:spTgt spid="4">
                                            <p:graphicEl>
                                              <a:dgm id="{EE137B71-198A-43A4-BDE4-0E07690C1668}"/>
                                            </p:graphicEl>
                                          </p:spTgt>
                                        </p:tgtEl>
                                        <p:attrNameLst>
                                          <p:attrName>style.visibility</p:attrName>
                                        </p:attrNameLst>
                                      </p:cBhvr>
                                      <p:to>
                                        <p:strVal val="visible"/>
                                      </p:to>
                                    </p:set>
                                    <p:anim calcmode="lin" valueType="num">
                                      <p:cBhvr>
                                        <p:cTn id="58" dur="500" fill="hold"/>
                                        <p:tgtEl>
                                          <p:spTgt spid="4">
                                            <p:graphicEl>
                                              <a:dgm id="{EE137B71-198A-43A4-BDE4-0E07690C1668}"/>
                                            </p:graphicEl>
                                          </p:spTgt>
                                        </p:tgtEl>
                                        <p:attrNameLst>
                                          <p:attrName>ppt_x</p:attrName>
                                        </p:attrNameLst>
                                      </p:cBhvr>
                                      <p:tavLst>
                                        <p:tav tm="0">
                                          <p:val>
                                            <p:strVal val="#ppt_x-#ppt_w/2"/>
                                          </p:val>
                                        </p:tav>
                                        <p:tav tm="100000">
                                          <p:val>
                                            <p:strVal val="#ppt_x"/>
                                          </p:val>
                                        </p:tav>
                                      </p:tavLst>
                                    </p:anim>
                                    <p:anim calcmode="lin" valueType="num">
                                      <p:cBhvr>
                                        <p:cTn id="59" dur="500" fill="hold"/>
                                        <p:tgtEl>
                                          <p:spTgt spid="4">
                                            <p:graphicEl>
                                              <a:dgm id="{EE137B71-198A-43A4-BDE4-0E07690C1668}"/>
                                            </p:graphicEl>
                                          </p:spTgt>
                                        </p:tgtEl>
                                        <p:attrNameLst>
                                          <p:attrName>ppt_y</p:attrName>
                                        </p:attrNameLst>
                                      </p:cBhvr>
                                      <p:tavLst>
                                        <p:tav tm="0">
                                          <p:val>
                                            <p:strVal val="#ppt_y"/>
                                          </p:val>
                                        </p:tav>
                                        <p:tav tm="100000">
                                          <p:val>
                                            <p:strVal val="#ppt_y"/>
                                          </p:val>
                                        </p:tav>
                                      </p:tavLst>
                                    </p:anim>
                                    <p:anim calcmode="lin" valueType="num">
                                      <p:cBhvr>
                                        <p:cTn id="60" dur="500" fill="hold"/>
                                        <p:tgtEl>
                                          <p:spTgt spid="4">
                                            <p:graphicEl>
                                              <a:dgm id="{EE137B71-198A-43A4-BDE4-0E07690C1668}"/>
                                            </p:graphicEl>
                                          </p:spTgt>
                                        </p:tgtEl>
                                        <p:attrNameLst>
                                          <p:attrName>ppt_w</p:attrName>
                                        </p:attrNameLst>
                                      </p:cBhvr>
                                      <p:tavLst>
                                        <p:tav tm="0">
                                          <p:val>
                                            <p:fltVal val="0"/>
                                          </p:val>
                                        </p:tav>
                                        <p:tav tm="100000">
                                          <p:val>
                                            <p:strVal val="#ppt_w"/>
                                          </p:val>
                                        </p:tav>
                                      </p:tavLst>
                                    </p:anim>
                                    <p:anim calcmode="lin" valueType="num">
                                      <p:cBhvr>
                                        <p:cTn id="61" dur="500" fill="hold"/>
                                        <p:tgtEl>
                                          <p:spTgt spid="4">
                                            <p:graphicEl>
                                              <a:dgm id="{EE137B71-198A-43A4-BDE4-0E07690C1668}"/>
                                            </p:graphicEl>
                                          </p:spTgt>
                                        </p:tgtEl>
                                        <p:attrNameLst>
                                          <p:attrName>ppt_h</p:attrName>
                                        </p:attrNameLst>
                                      </p:cBhvr>
                                      <p:tavLst>
                                        <p:tav tm="0">
                                          <p:val>
                                            <p:strVal val="#ppt_h"/>
                                          </p:val>
                                        </p:tav>
                                        <p:tav tm="100000">
                                          <p:val>
                                            <p:strVal val="#ppt_h"/>
                                          </p:val>
                                        </p:tav>
                                      </p:tavLst>
                                    </p:anim>
                                  </p:childTnLst>
                                </p:cTn>
                              </p:par>
                              <p:par>
                                <p:cTn id="62" presetID="17" presetClass="entr" presetSubtype="8" fill="hold" grpId="0" nodeType="withEffect">
                                  <p:stCondLst>
                                    <p:cond delay="0"/>
                                  </p:stCondLst>
                                  <p:childTnLst>
                                    <p:set>
                                      <p:cBhvr>
                                        <p:cTn id="63" dur="1" fill="hold">
                                          <p:stCondLst>
                                            <p:cond delay="0"/>
                                          </p:stCondLst>
                                        </p:cTn>
                                        <p:tgtEl>
                                          <p:spTgt spid="4">
                                            <p:graphicEl>
                                              <a:dgm id="{D4E01650-DDFC-4A46-B021-D0FD172F3A81}"/>
                                            </p:graphicEl>
                                          </p:spTgt>
                                        </p:tgtEl>
                                        <p:attrNameLst>
                                          <p:attrName>style.visibility</p:attrName>
                                        </p:attrNameLst>
                                      </p:cBhvr>
                                      <p:to>
                                        <p:strVal val="visible"/>
                                      </p:to>
                                    </p:set>
                                    <p:anim calcmode="lin" valueType="num">
                                      <p:cBhvr>
                                        <p:cTn id="64" dur="500" fill="hold"/>
                                        <p:tgtEl>
                                          <p:spTgt spid="4">
                                            <p:graphicEl>
                                              <a:dgm id="{D4E01650-DDFC-4A46-B021-D0FD172F3A81}"/>
                                            </p:graphicEl>
                                          </p:spTgt>
                                        </p:tgtEl>
                                        <p:attrNameLst>
                                          <p:attrName>ppt_x</p:attrName>
                                        </p:attrNameLst>
                                      </p:cBhvr>
                                      <p:tavLst>
                                        <p:tav tm="0">
                                          <p:val>
                                            <p:strVal val="#ppt_x-#ppt_w/2"/>
                                          </p:val>
                                        </p:tav>
                                        <p:tav tm="100000">
                                          <p:val>
                                            <p:strVal val="#ppt_x"/>
                                          </p:val>
                                        </p:tav>
                                      </p:tavLst>
                                    </p:anim>
                                    <p:anim calcmode="lin" valueType="num">
                                      <p:cBhvr>
                                        <p:cTn id="65" dur="500" fill="hold"/>
                                        <p:tgtEl>
                                          <p:spTgt spid="4">
                                            <p:graphicEl>
                                              <a:dgm id="{D4E01650-DDFC-4A46-B021-D0FD172F3A81}"/>
                                            </p:graphicEl>
                                          </p:spTgt>
                                        </p:tgtEl>
                                        <p:attrNameLst>
                                          <p:attrName>ppt_y</p:attrName>
                                        </p:attrNameLst>
                                      </p:cBhvr>
                                      <p:tavLst>
                                        <p:tav tm="0">
                                          <p:val>
                                            <p:strVal val="#ppt_y"/>
                                          </p:val>
                                        </p:tav>
                                        <p:tav tm="100000">
                                          <p:val>
                                            <p:strVal val="#ppt_y"/>
                                          </p:val>
                                        </p:tav>
                                      </p:tavLst>
                                    </p:anim>
                                    <p:anim calcmode="lin" valueType="num">
                                      <p:cBhvr>
                                        <p:cTn id="66" dur="500" fill="hold"/>
                                        <p:tgtEl>
                                          <p:spTgt spid="4">
                                            <p:graphicEl>
                                              <a:dgm id="{D4E01650-DDFC-4A46-B021-D0FD172F3A81}"/>
                                            </p:graphicEl>
                                          </p:spTgt>
                                        </p:tgtEl>
                                        <p:attrNameLst>
                                          <p:attrName>ppt_w</p:attrName>
                                        </p:attrNameLst>
                                      </p:cBhvr>
                                      <p:tavLst>
                                        <p:tav tm="0">
                                          <p:val>
                                            <p:fltVal val="0"/>
                                          </p:val>
                                        </p:tav>
                                        <p:tav tm="100000">
                                          <p:val>
                                            <p:strVal val="#ppt_w"/>
                                          </p:val>
                                        </p:tav>
                                      </p:tavLst>
                                    </p:anim>
                                    <p:anim calcmode="lin" valueType="num">
                                      <p:cBhvr>
                                        <p:cTn id="67" dur="500" fill="hold"/>
                                        <p:tgtEl>
                                          <p:spTgt spid="4">
                                            <p:graphicEl>
                                              <a:dgm id="{D4E01650-DDFC-4A46-B021-D0FD172F3A81}"/>
                                            </p:graphicEl>
                                          </p:spTgt>
                                        </p:tgtEl>
                                        <p:attrNameLst>
                                          <p:attrName>ppt_h</p:attrName>
                                        </p:attrNameLst>
                                      </p:cBhvr>
                                      <p:tavLst>
                                        <p:tav tm="0">
                                          <p:val>
                                            <p:strVal val="#ppt_h"/>
                                          </p:val>
                                        </p:tav>
                                        <p:tav tm="100000">
                                          <p:val>
                                            <p:strVal val="#ppt_h"/>
                                          </p:val>
                                        </p:tav>
                                      </p:tavLst>
                                    </p:anim>
                                  </p:childTnLst>
                                </p:cTn>
                              </p:par>
                            </p:childTnLst>
                          </p:cTn>
                        </p:par>
                        <p:par>
                          <p:cTn id="68" fill="hold">
                            <p:stCondLst>
                              <p:cond delay="2000"/>
                            </p:stCondLst>
                            <p:childTnLst>
                              <p:par>
                                <p:cTn id="69" presetID="17" presetClass="entr" presetSubtype="8" fill="hold" grpId="0" nodeType="afterEffect">
                                  <p:stCondLst>
                                    <p:cond delay="0"/>
                                  </p:stCondLst>
                                  <p:childTnLst>
                                    <p:set>
                                      <p:cBhvr>
                                        <p:cTn id="70" dur="1" fill="hold">
                                          <p:stCondLst>
                                            <p:cond delay="0"/>
                                          </p:stCondLst>
                                        </p:cTn>
                                        <p:tgtEl>
                                          <p:spTgt spid="4">
                                            <p:graphicEl>
                                              <a:dgm id="{545CF0A4-5376-4370-A3FC-959ED0F39DC4}"/>
                                            </p:graphicEl>
                                          </p:spTgt>
                                        </p:tgtEl>
                                        <p:attrNameLst>
                                          <p:attrName>style.visibility</p:attrName>
                                        </p:attrNameLst>
                                      </p:cBhvr>
                                      <p:to>
                                        <p:strVal val="visible"/>
                                      </p:to>
                                    </p:set>
                                    <p:anim calcmode="lin" valueType="num">
                                      <p:cBhvr>
                                        <p:cTn id="71" dur="500" fill="hold"/>
                                        <p:tgtEl>
                                          <p:spTgt spid="4">
                                            <p:graphicEl>
                                              <a:dgm id="{545CF0A4-5376-4370-A3FC-959ED0F39DC4}"/>
                                            </p:graphicEl>
                                          </p:spTgt>
                                        </p:tgtEl>
                                        <p:attrNameLst>
                                          <p:attrName>ppt_x</p:attrName>
                                        </p:attrNameLst>
                                      </p:cBhvr>
                                      <p:tavLst>
                                        <p:tav tm="0">
                                          <p:val>
                                            <p:strVal val="#ppt_x-#ppt_w/2"/>
                                          </p:val>
                                        </p:tav>
                                        <p:tav tm="100000">
                                          <p:val>
                                            <p:strVal val="#ppt_x"/>
                                          </p:val>
                                        </p:tav>
                                      </p:tavLst>
                                    </p:anim>
                                    <p:anim calcmode="lin" valueType="num">
                                      <p:cBhvr>
                                        <p:cTn id="72" dur="500" fill="hold"/>
                                        <p:tgtEl>
                                          <p:spTgt spid="4">
                                            <p:graphicEl>
                                              <a:dgm id="{545CF0A4-5376-4370-A3FC-959ED0F39DC4}"/>
                                            </p:graphicEl>
                                          </p:spTgt>
                                        </p:tgtEl>
                                        <p:attrNameLst>
                                          <p:attrName>ppt_y</p:attrName>
                                        </p:attrNameLst>
                                      </p:cBhvr>
                                      <p:tavLst>
                                        <p:tav tm="0">
                                          <p:val>
                                            <p:strVal val="#ppt_y"/>
                                          </p:val>
                                        </p:tav>
                                        <p:tav tm="100000">
                                          <p:val>
                                            <p:strVal val="#ppt_y"/>
                                          </p:val>
                                        </p:tav>
                                      </p:tavLst>
                                    </p:anim>
                                    <p:anim calcmode="lin" valueType="num">
                                      <p:cBhvr>
                                        <p:cTn id="73" dur="500" fill="hold"/>
                                        <p:tgtEl>
                                          <p:spTgt spid="4">
                                            <p:graphicEl>
                                              <a:dgm id="{545CF0A4-5376-4370-A3FC-959ED0F39DC4}"/>
                                            </p:graphicEl>
                                          </p:spTgt>
                                        </p:tgtEl>
                                        <p:attrNameLst>
                                          <p:attrName>ppt_w</p:attrName>
                                        </p:attrNameLst>
                                      </p:cBhvr>
                                      <p:tavLst>
                                        <p:tav tm="0">
                                          <p:val>
                                            <p:fltVal val="0"/>
                                          </p:val>
                                        </p:tav>
                                        <p:tav tm="100000">
                                          <p:val>
                                            <p:strVal val="#ppt_w"/>
                                          </p:val>
                                        </p:tav>
                                      </p:tavLst>
                                    </p:anim>
                                    <p:anim calcmode="lin" valueType="num">
                                      <p:cBhvr>
                                        <p:cTn id="74" dur="500" fill="hold"/>
                                        <p:tgtEl>
                                          <p:spTgt spid="4">
                                            <p:graphicEl>
                                              <a:dgm id="{545CF0A4-5376-4370-A3FC-959ED0F39DC4}"/>
                                            </p:graphicEl>
                                          </p:spTgt>
                                        </p:tgtEl>
                                        <p:attrNameLst>
                                          <p:attrName>ppt_h</p:attrName>
                                        </p:attrNameLst>
                                      </p:cBhvr>
                                      <p:tavLst>
                                        <p:tav tm="0">
                                          <p:val>
                                            <p:strVal val="#ppt_h"/>
                                          </p:val>
                                        </p:tav>
                                        <p:tav tm="100000">
                                          <p:val>
                                            <p:strVal val="#ppt_h"/>
                                          </p:val>
                                        </p:tav>
                                      </p:tavLst>
                                    </p:anim>
                                  </p:childTnLst>
                                </p:cTn>
                              </p:par>
                              <p:par>
                                <p:cTn id="75" presetID="17" presetClass="entr" presetSubtype="8" fill="hold" grpId="0" nodeType="withEffect">
                                  <p:stCondLst>
                                    <p:cond delay="0"/>
                                  </p:stCondLst>
                                  <p:childTnLst>
                                    <p:set>
                                      <p:cBhvr>
                                        <p:cTn id="76" dur="1" fill="hold">
                                          <p:stCondLst>
                                            <p:cond delay="0"/>
                                          </p:stCondLst>
                                        </p:cTn>
                                        <p:tgtEl>
                                          <p:spTgt spid="4">
                                            <p:graphicEl>
                                              <a:dgm id="{6F1364B5-DBFE-4B57-8561-0F5561665819}"/>
                                            </p:graphicEl>
                                          </p:spTgt>
                                        </p:tgtEl>
                                        <p:attrNameLst>
                                          <p:attrName>style.visibility</p:attrName>
                                        </p:attrNameLst>
                                      </p:cBhvr>
                                      <p:to>
                                        <p:strVal val="visible"/>
                                      </p:to>
                                    </p:set>
                                    <p:anim calcmode="lin" valueType="num">
                                      <p:cBhvr>
                                        <p:cTn id="77" dur="500" fill="hold"/>
                                        <p:tgtEl>
                                          <p:spTgt spid="4">
                                            <p:graphicEl>
                                              <a:dgm id="{6F1364B5-DBFE-4B57-8561-0F5561665819}"/>
                                            </p:graphicEl>
                                          </p:spTgt>
                                        </p:tgtEl>
                                        <p:attrNameLst>
                                          <p:attrName>ppt_x</p:attrName>
                                        </p:attrNameLst>
                                      </p:cBhvr>
                                      <p:tavLst>
                                        <p:tav tm="0">
                                          <p:val>
                                            <p:strVal val="#ppt_x-#ppt_w/2"/>
                                          </p:val>
                                        </p:tav>
                                        <p:tav tm="100000">
                                          <p:val>
                                            <p:strVal val="#ppt_x"/>
                                          </p:val>
                                        </p:tav>
                                      </p:tavLst>
                                    </p:anim>
                                    <p:anim calcmode="lin" valueType="num">
                                      <p:cBhvr>
                                        <p:cTn id="78" dur="500" fill="hold"/>
                                        <p:tgtEl>
                                          <p:spTgt spid="4">
                                            <p:graphicEl>
                                              <a:dgm id="{6F1364B5-DBFE-4B57-8561-0F5561665819}"/>
                                            </p:graphicEl>
                                          </p:spTgt>
                                        </p:tgtEl>
                                        <p:attrNameLst>
                                          <p:attrName>ppt_y</p:attrName>
                                        </p:attrNameLst>
                                      </p:cBhvr>
                                      <p:tavLst>
                                        <p:tav tm="0">
                                          <p:val>
                                            <p:strVal val="#ppt_y"/>
                                          </p:val>
                                        </p:tav>
                                        <p:tav tm="100000">
                                          <p:val>
                                            <p:strVal val="#ppt_y"/>
                                          </p:val>
                                        </p:tav>
                                      </p:tavLst>
                                    </p:anim>
                                    <p:anim calcmode="lin" valueType="num">
                                      <p:cBhvr>
                                        <p:cTn id="79" dur="500" fill="hold"/>
                                        <p:tgtEl>
                                          <p:spTgt spid="4">
                                            <p:graphicEl>
                                              <a:dgm id="{6F1364B5-DBFE-4B57-8561-0F5561665819}"/>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6F1364B5-DBFE-4B57-8561-0F5561665819}"/>
                                            </p:graphicEl>
                                          </p:spTgt>
                                        </p:tgtEl>
                                        <p:attrNameLst>
                                          <p:attrName>ppt_h</p:attrName>
                                        </p:attrNameLst>
                                      </p:cBhvr>
                                      <p:tavLst>
                                        <p:tav tm="0">
                                          <p:val>
                                            <p:strVal val="#ppt_h"/>
                                          </p:val>
                                        </p:tav>
                                        <p:tav tm="100000">
                                          <p:val>
                                            <p:strVal val="#ppt_h"/>
                                          </p:val>
                                        </p:tav>
                                      </p:tavLst>
                                    </p:anim>
                                  </p:childTnLst>
                                </p:cTn>
                              </p:par>
                            </p:childTnLst>
                          </p:cTn>
                        </p:par>
                        <p:par>
                          <p:cTn id="81" fill="hold">
                            <p:stCondLst>
                              <p:cond delay="2500"/>
                            </p:stCondLst>
                            <p:childTnLst>
                              <p:par>
                                <p:cTn id="82" presetID="17" presetClass="entr" presetSubtype="8" fill="hold" grpId="0" nodeType="afterEffect">
                                  <p:stCondLst>
                                    <p:cond delay="0"/>
                                  </p:stCondLst>
                                  <p:childTnLst>
                                    <p:set>
                                      <p:cBhvr>
                                        <p:cTn id="83" dur="1" fill="hold">
                                          <p:stCondLst>
                                            <p:cond delay="0"/>
                                          </p:stCondLst>
                                        </p:cTn>
                                        <p:tgtEl>
                                          <p:spTgt spid="5">
                                            <p:graphicEl>
                                              <a:dgm id="{A7AA0529-1B05-4CC6-BDBC-051C6E634FEA}"/>
                                            </p:graphicEl>
                                          </p:spTgt>
                                        </p:tgtEl>
                                        <p:attrNameLst>
                                          <p:attrName>style.visibility</p:attrName>
                                        </p:attrNameLst>
                                      </p:cBhvr>
                                      <p:to>
                                        <p:strVal val="visible"/>
                                      </p:to>
                                    </p:set>
                                    <p:anim calcmode="lin" valueType="num">
                                      <p:cBhvr>
                                        <p:cTn id="84" dur="500" fill="hold"/>
                                        <p:tgtEl>
                                          <p:spTgt spid="5">
                                            <p:graphicEl>
                                              <a:dgm id="{A7AA0529-1B05-4CC6-BDBC-051C6E634FEA}"/>
                                            </p:graphicEl>
                                          </p:spTgt>
                                        </p:tgtEl>
                                        <p:attrNameLst>
                                          <p:attrName>ppt_x</p:attrName>
                                        </p:attrNameLst>
                                      </p:cBhvr>
                                      <p:tavLst>
                                        <p:tav tm="0">
                                          <p:val>
                                            <p:strVal val="#ppt_x-#ppt_w/2"/>
                                          </p:val>
                                        </p:tav>
                                        <p:tav tm="100000">
                                          <p:val>
                                            <p:strVal val="#ppt_x"/>
                                          </p:val>
                                        </p:tav>
                                      </p:tavLst>
                                    </p:anim>
                                    <p:anim calcmode="lin" valueType="num">
                                      <p:cBhvr>
                                        <p:cTn id="85" dur="500" fill="hold"/>
                                        <p:tgtEl>
                                          <p:spTgt spid="5">
                                            <p:graphicEl>
                                              <a:dgm id="{A7AA0529-1B05-4CC6-BDBC-051C6E634FEA}"/>
                                            </p:graphicEl>
                                          </p:spTgt>
                                        </p:tgtEl>
                                        <p:attrNameLst>
                                          <p:attrName>ppt_y</p:attrName>
                                        </p:attrNameLst>
                                      </p:cBhvr>
                                      <p:tavLst>
                                        <p:tav tm="0">
                                          <p:val>
                                            <p:strVal val="#ppt_y"/>
                                          </p:val>
                                        </p:tav>
                                        <p:tav tm="100000">
                                          <p:val>
                                            <p:strVal val="#ppt_y"/>
                                          </p:val>
                                        </p:tav>
                                      </p:tavLst>
                                    </p:anim>
                                    <p:anim calcmode="lin" valueType="num">
                                      <p:cBhvr>
                                        <p:cTn id="86" dur="500" fill="hold"/>
                                        <p:tgtEl>
                                          <p:spTgt spid="5">
                                            <p:graphicEl>
                                              <a:dgm id="{A7AA0529-1B05-4CC6-BDBC-051C6E634FEA}"/>
                                            </p:graphicEl>
                                          </p:spTgt>
                                        </p:tgtEl>
                                        <p:attrNameLst>
                                          <p:attrName>ppt_w</p:attrName>
                                        </p:attrNameLst>
                                      </p:cBhvr>
                                      <p:tavLst>
                                        <p:tav tm="0">
                                          <p:val>
                                            <p:fltVal val="0"/>
                                          </p:val>
                                        </p:tav>
                                        <p:tav tm="100000">
                                          <p:val>
                                            <p:strVal val="#ppt_w"/>
                                          </p:val>
                                        </p:tav>
                                      </p:tavLst>
                                    </p:anim>
                                    <p:anim calcmode="lin" valueType="num">
                                      <p:cBhvr>
                                        <p:cTn id="87" dur="500" fill="hold"/>
                                        <p:tgtEl>
                                          <p:spTgt spid="5">
                                            <p:graphicEl>
                                              <a:dgm id="{A7AA0529-1B05-4CC6-BDBC-051C6E634FEA}"/>
                                            </p:graphicEl>
                                          </p:spTgt>
                                        </p:tgtEl>
                                        <p:attrNameLst>
                                          <p:attrName>ppt_h</p:attrName>
                                        </p:attrNameLst>
                                      </p:cBhvr>
                                      <p:tavLst>
                                        <p:tav tm="0">
                                          <p:val>
                                            <p:strVal val="#ppt_h"/>
                                          </p:val>
                                        </p:tav>
                                        <p:tav tm="100000">
                                          <p:val>
                                            <p:strVal val="#ppt_h"/>
                                          </p:val>
                                        </p:tav>
                                      </p:tavLst>
                                    </p:anim>
                                  </p:childTnLst>
                                </p:cTn>
                              </p:par>
                            </p:childTnLst>
                          </p:cTn>
                        </p:par>
                        <p:par>
                          <p:cTn id="88" fill="hold">
                            <p:stCondLst>
                              <p:cond delay="3000"/>
                            </p:stCondLst>
                            <p:childTnLst>
                              <p:par>
                                <p:cTn id="89" presetID="17" presetClass="entr" presetSubtype="8" fill="hold" grpId="0" nodeType="afterEffect">
                                  <p:stCondLst>
                                    <p:cond delay="0"/>
                                  </p:stCondLst>
                                  <p:childTnLst>
                                    <p:set>
                                      <p:cBhvr>
                                        <p:cTn id="90" dur="1" fill="hold">
                                          <p:stCondLst>
                                            <p:cond delay="0"/>
                                          </p:stCondLst>
                                        </p:cTn>
                                        <p:tgtEl>
                                          <p:spTgt spid="5">
                                            <p:graphicEl>
                                              <a:dgm id="{A3ED35A4-9B2F-4192-85DB-AC9461C72875}"/>
                                            </p:graphicEl>
                                          </p:spTgt>
                                        </p:tgtEl>
                                        <p:attrNameLst>
                                          <p:attrName>style.visibility</p:attrName>
                                        </p:attrNameLst>
                                      </p:cBhvr>
                                      <p:to>
                                        <p:strVal val="visible"/>
                                      </p:to>
                                    </p:set>
                                    <p:anim calcmode="lin" valueType="num">
                                      <p:cBhvr>
                                        <p:cTn id="91" dur="500" fill="hold"/>
                                        <p:tgtEl>
                                          <p:spTgt spid="5">
                                            <p:graphicEl>
                                              <a:dgm id="{A3ED35A4-9B2F-4192-85DB-AC9461C72875}"/>
                                            </p:graphicEl>
                                          </p:spTgt>
                                        </p:tgtEl>
                                        <p:attrNameLst>
                                          <p:attrName>ppt_x</p:attrName>
                                        </p:attrNameLst>
                                      </p:cBhvr>
                                      <p:tavLst>
                                        <p:tav tm="0">
                                          <p:val>
                                            <p:strVal val="#ppt_x-#ppt_w/2"/>
                                          </p:val>
                                        </p:tav>
                                        <p:tav tm="100000">
                                          <p:val>
                                            <p:strVal val="#ppt_x"/>
                                          </p:val>
                                        </p:tav>
                                      </p:tavLst>
                                    </p:anim>
                                    <p:anim calcmode="lin" valueType="num">
                                      <p:cBhvr>
                                        <p:cTn id="92" dur="500" fill="hold"/>
                                        <p:tgtEl>
                                          <p:spTgt spid="5">
                                            <p:graphicEl>
                                              <a:dgm id="{A3ED35A4-9B2F-4192-85DB-AC9461C72875}"/>
                                            </p:graphicEl>
                                          </p:spTgt>
                                        </p:tgtEl>
                                        <p:attrNameLst>
                                          <p:attrName>ppt_y</p:attrName>
                                        </p:attrNameLst>
                                      </p:cBhvr>
                                      <p:tavLst>
                                        <p:tav tm="0">
                                          <p:val>
                                            <p:strVal val="#ppt_y"/>
                                          </p:val>
                                        </p:tav>
                                        <p:tav tm="100000">
                                          <p:val>
                                            <p:strVal val="#ppt_y"/>
                                          </p:val>
                                        </p:tav>
                                      </p:tavLst>
                                    </p:anim>
                                    <p:anim calcmode="lin" valueType="num">
                                      <p:cBhvr>
                                        <p:cTn id="93" dur="500" fill="hold"/>
                                        <p:tgtEl>
                                          <p:spTgt spid="5">
                                            <p:graphicEl>
                                              <a:dgm id="{A3ED35A4-9B2F-4192-85DB-AC9461C72875}"/>
                                            </p:graphicEl>
                                          </p:spTgt>
                                        </p:tgtEl>
                                        <p:attrNameLst>
                                          <p:attrName>ppt_w</p:attrName>
                                        </p:attrNameLst>
                                      </p:cBhvr>
                                      <p:tavLst>
                                        <p:tav tm="0">
                                          <p:val>
                                            <p:fltVal val="0"/>
                                          </p:val>
                                        </p:tav>
                                        <p:tav tm="100000">
                                          <p:val>
                                            <p:strVal val="#ppt_w"/>
                                          </p:val>
                                        </p:tav>
                                      </p:tavLst>
                                    </p:anim>
                                    <p:anim calcmode="lin" valueType="num">
                                      <p:cBhvr>
                                        <p:cTn id="94" dur="500" fill="hold"/>
                                        <p:tgtEl>
                                          <p:spTgt spid="5">
                                            <p:graphicEl>
                                              <a:dgm id="{A3ED35A4-9B2F-4192-85DB-AC9461C72875}"/>
                                            </p:graphicEl>
                                          </p:spTgt>
                                        </p:tgtEl>
                                        <p:attrNameLst>
                                          <p:attrName>ppt_h</p:attrName>
                                        </p:attrNameLst>
                                      </p:cBhvr>
                                      <p:tavLst>
                                        <p:tav tm="0">
                                          <p:val>
                                            <p:strVal val="#ppt_h"/>
                                          </p:val>
                                        </p:tav>
                                        <p:tav tm="100000">
                                          <p:val>
                                            <p:strVal val="#ppt_h"/>
                                          </p:val>
                                        </p:tav>
                                      </p:tavLst>
                                    </p:anim>
                                  </p:childTnLst>
                                </p:cTn>
                              </p:par>
                              <p:par>
                                <p:cTn id="95" presetID="17" presetClass="entr" presetSubtype="8" fill="hold" grpId="0" nodeType="withEffect">
                                  <p:stCondLst>
                                    <p:cond delay="0"/>
                                  </p:stCondLst>
                                  <p:childTnLst>
                                    <p:set>
                                      <p:cBhvr>
                                        <p:cTn id="96" dur="1" fill="hold">
                                          <p:stCondLst>
                                            <p:cond delay="0"/>
                                          </p:stCondLst>
                                        </p:cTn>
                                        <p:tgtEl>
                                          <p:spTgt spid="5">
                                            <p:graphicEl>
                                              <a:dgm id="{D6A8B71E-4E72-457D-B920-DC899E3BB802}"/>
                                            </p:graphicEl>
                                          </p:spTgt>
                                        </p:tgtEl>
                                        <p:attrNameLst>
                                          <p:attrName>style.visibility</p:attrName>
                                        </p:attrNameLst>
                                      </p:cBhvr>
                                      <p:to>
                                        <p:strVal val="visible"/>
                                      </p:to>
                                    </p:set>
                                    <p:anim calcmode="lin" valueType="num">
                                      <p:cBhvr>
                                        <p:cTn id="97" dur="500" fill="hold"/>
                                        <p:tgtEl>
                                          <p:spTgt spid="5">
                                            <p:graphicEl>
                                              <a:dgm id="{D6A8B71E-4E72-457D-B920-DC899E3BB802}"/>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5">
                                            <p:graphicEl>
                                              <a:dgm id="{D6A8B71E-4E72-457D-B920-DC899E3BB802}"/>
                                            </p:graphicEl>
                                          </p:spTgt>
                                        </p:tgtEl>
                                        <p:attrNameLst>
                                          <p:attrName>ppt_y</p:attrName>
                                        </p:attrNameLst>
                                      </p:cBhvr>
                                      <p:tavLst>
                                        <p:tav tm="0">
                                          <p:val>
                                            <p:strVal val="#ppt_y"/>
                                          </p:val>
                                        </p:tav>
                                        <p:tav tm="100000">
                                          <p:val>
                                            <p:strVal val="#ppt_y"/>
                                          </p:val>
                                        </p:tav>
                                      </p:tavLst>
                                    </p:anim>
                                    <p:anim calcmode="lin" valueType="num">
                                      <p:cBhvr>
                                        <p:cTn id="99" dur="500" fill="hold"/>
                                        <p:tgtEl>
                                          <p:spTgt spid="5">
                                            <p:graphicEl>
                                              <a:dgm id="{D6A8B71E-4E72-457D-B920-DC899E3BB802}"/>
                                            </p:graphicEl>
                                          </p:spTgt>
                                        </p:tgtEl>
                                        <p:attrNameLst>
                                          <p:attrName>ppt_w</p:attrName>
                                        </p:attrNameLst>
                                      </p:cBhvr>
                                      <p:tavLst>
                                        <p:tav tm="0">
                                          <p:val>
                                            <p:fltVal val="0"/>
                                          </p:val>
                                        </p:tav>
                                        <p:tav tm="100000">
                                          <p:val>
                                            <p:strVal val="#ppt_w"/>
                                          </p:val>
                                        </p:tav>
                                      </p:tavLst>
                                    </p:anim>
                                    <p:anim calcmode="lin" valueType="num">
                                      <p:cBhvr>
                                        <p:cTn id="100" dur="500" fill="hold"/>
                                        <p:tgtEl>
                                          <p:spTgt spid="5">
                                            <p:graphicEl>
                                              <a:dgm id="{D6A8B71E-4E72-457D-B920-DC899E3BB802}"/>
                                            </p:graphicEl>
                                          </p:spTgt>
                                        </p:tgtEl>
                                        <p:attrNameLst>
                                          <p:attrName>ppt_h</p:attrName>
                                        </p:attrNameLst>
                                      </p:cBhvr>
                                      <p:tavLst>
                                        <p:tav tm="0">
                                          <p:val>
                                            <p:strVal val="#ppt_h"/>
                                          </p:val>
                                        </p:tav>
                                        <p:tav tm="100000">
                                          <p:val>
                                            <p:strVal val="#ppt_h"/>
                                          </p:val>
                                        </p:tav>
                                      </p:tavLst>
                                    </p:anim>
                                  </p:childTnLst>
                                </p:cTn>
                              </p:par>
                            </p:childTnLst>
                          </p:cTn>
                        </p:par>
                        <p:par>
                          <p:cTn id="101" fill="hold">
                            <p:stCondLst>
                              <p:cond delay="3500"/>
                            </p:stCondLst>
                            <p:childTnLst>
                              <p:par>
                                <p:cTn id="102" presetID="17" presetClass="entr" presetSubtype="8" fill="hold" grpId="0" nodeType="afterEffect">
                                  <p:stCondLst>
                                    <p:cond delay="0"/>
                                  </p:stCondLst>
                                  <p:childTnLst>
                                    <p:set>
                                      <p:cBhvr>
                                        <p:cTn id="103" dur="1" fill="hold">
                                          <p:stCondLst>
                                            <p:cond delay="0"/>
                                          </p:stCondLst>
                                        </p:cTn>
                                        <p:tgtEl>
                                          <p:spTgt spid="5">
                                            <p:graphicEl>
                                              <a:dgm id="{1C33A972-450A-49B0-9278-CCFF373C2FF7}"/>
                                            </p:graphicEl>
                                          </p:spTgt>
                                        </p:tgtEl>
                                        <p:attrNameLst>
                                          <p:attrName>style.visibility</p:attrName>
                                        </p:attrNameLst>
                                      </p:cBhvr>
                                      <p:to>
                                        <p:strVal val="visible"/>
                                      </p:to>
                                    </p:set>
                                    <p:anim calcmode="lin" valueType="num">
                                      <p:cBhvr>
                                        <p:cTn id="104" dur="500" fill="hold"/>
                                        <p:tgtEl>
                                          <p:spTgt spid="5">
                                            <p:graphicEl>
                                              <a:dgm id="{1C33A972-450A-49B0-9278-CCFF373C2FF7}"/>
                                            </p:graphicEl>
                                          </p:spTgt>
                                        </p:tgtEl>
                                        <p:attrNameLst>
                                          <p:attrName>ppt_x</p:attrName>
                                        </p:attrNameLst>
                                      </p:cBhvr>
                                      <p:tavLst>
                                        <p:tav tm="0">
                                          <p:val>
                                            <p:strVal val="#ppt_x-#ppt_w/2"/>
                                          </p:val>
                                        </p:tav>
                                        <p:tav tm="100000">
                                          <p:val>
                                            <p:strVal val="#ppt_x"/>
                                          </p:val>
                                        </p:tav>
                                      </p:tavLst>
                                    </p:anim>
                                    <p:anim calcmode="lin" valueType="num">
                                      <p:cBhvr>
                                        <p:cTn id="105" dur="500" fill="hold"/>
                                        <p:tgtEl>
                                          <p:spTgt spid="5">
                                            <p:graphicEl>
                                              <a:dgm id="{1C33A972-450A-49B0-9278-CCFF373C2FF7}"/>
                                            </p:graphicEl>
                                          </p:spTgt>
                                        </p:tgtEl>
                                        <p:attrNameLst>
                                          <p:attrName>ppt_y</p:attrName>
                                        </p:attrNameLst>
                                      </p:cBhvr>
                                      <p:tavLst>
                                        <p:tav tm="0">
                                          <p:val>
                                            <p:strVal val="#ppt_y"/>
                                          </p:val>
                                        </p:tav>
                                        <p:tav tm="100000">
                                          <p:val>
                                            <p:strVal val="#ppt_y"/>
                                          </p:val>
                                        </p:tav>
                                      </p:tavLst>
                                    </p:anim>
                                    <p:anim calcmode="lin" valueType="num">
                                      <p:cBhvr>
                                        <p:cTn id="106" dur="500" fill="hold"/>
                                        <p:tgtEl>
                                          <p:spTgt spid="5">
                                            <p:graphicEl>
                                              <a:dgm id="{1C33A972-450A-49B0-9278-CCFF373C2FF7}"/>
                                            </p:graphicEl>
                                          </p:spTgt>
                                        </p:tgtEl>
                                        <p:attrNameLst>
                                          <p:attrName>ppt_w</p:attrName>
                                        </p:attrNameLst>
                                      </p:cBhvr>
                                      <p:tavLst>
                                        <p:tav tm="0">
                                          <p:val>
                                            <p:fltVal val="0"/>
                                          </p:val>
                                        </p:tav>
                                        <p:tav tm="100000">
                                          <p:val>
                                            <p:strVal val="#ppt_w"/>
                                          </p:val>
                                        </p:tav>
                                      </p:tavLst>
                                    </p:anim>
                                    <p:anim calcmode="lin" valueType="num">
                                      <p:cBhvr>
                                        <p:cTn id="107" dur="500" fill="hold"/>
                                        <p:tgtEl>
                                          <p:spTgt spid="5">
                                            <p:graphicEl>
                                              <a:dgm id="{1C33A972-450A-49B0-9278-CCFF373C2FF7}"/>
                                            </p:graphicEl>
                                          </p:spTgt>
                                        </p:tgtEl>
                                        <p:attrNameLst>
                                          <p:attrName>ppt_h</p:attrName>
                                        </p:attrNameLst>
                                      </p:cBhvr>
                                      <p:tavLst>
                                        <p:tav tm="0">
                                          <p:val>
                                            <p:strVal val="#ppt_h"/>
                                          </p:val>
                                        </p:tav>
                                        <p:tav tm="100000">
                                          <p:val>
                                            <p:strVal val="#ppt_h"/>
                                          </p:val>
                                        </p:tav>
                                      </p:tavLst>
                                    </p:anim>
                                  </p:childTnLst>
                                </p:cTn>
                              </p:par>
                              <p:par>
                                <p:cTn id="108" presetID="17" presetClass="entr" presetSubtype="8" fill="hold" grpId="0" nodeType="withEffect">
                                  <p:stCondLst>
                                    <p:cond delay="0"/>
                                  </p:stCondLst>
                                  <p:childTnLst>
                                    <p:set>
                                      <p:cBhvr>
                                        <p:cTn id="109" dur="1" fill="hold">
                                          <p:stCondLst>
                                            <p:cond delay="0"/>
                                          </p:stCondLst>
                                        </p:cTn>
                                        <p:tgtEl>
                                          <p:spTgt spid="5">
                                            <p:graphicEl>
                                              <a:dgm id="{831BC276-98CC-4050-B580-8CC2834D25F2}"/>
                                            </p:graphicEl>
                                          </p:spTgt>
                                        </p:tgtEl>
                                        <p:attrNameLst>
                                          <p:attrName>style.visibility</p:attrName>
                                        </p:attrNameLst>
                                      </p:cBhvr>
                                      <p:to>
                                        <p:strVal val="visible"/>
                                      </p:to>
                                    </p:set>
                                    <p:anim calcmode="lin" valueType="num">
                                      <p:cBhvr>
                                        <p:cTn id="110" dur="500" fill="hold"/>
                                        <p:tgtEl>
                                          <p:spTgt spid="5">
                                            <p:graphicEl>
                                              <a:dgm id="{831BC276-98CC-4050-B580-8CC2834D25F2}"/>
                                            </p:graphicEl>
                                          </p:spTgt>
                                        </p:tgtEl>
                                        <p:attrNameLst>
                                          <p:attrName>ppt_x</p:attrName>
                                        </p:attrNameLst>
                                      </p:cBhvr>
                                      <p:tavLst>
                                        <p:tav tm="0">
                                          <p:val>
                                            <p:strVal val="#ppt_x-#ppt_w/2"/>
                                          </p:val>
                                        </p:tav>
                                        <p:tav tm="100000">
                                          <p:val>
                                            <p:strVal val="#ppt_x"/>
                                          </p:val>
                                        </p:tav>
                                      </p:tavLst>
                                    </p:anim>
                                    <p:anim calcmode="lin" valueType="num">
                                      <p:cBhvr>
                                        <p:cTn id="111" dur="500" fill="hold"/>
                                        <p:tgtEl>
                                          <p:spTgt spid="5">
                                            <p:graphicEl>
                                              <a:dgm id="{831BC276-98CC-4050-B580-8CC2834D25F2}"/>
                                            </p:graphicEl>
                                          </p:spTgt>
                                        </p:tgtEl>
                                        <p:attrNameLst>
                                          <p:attrName>ppt_y</p:attrName>
                                        </p:attrNameLst>
                                      </p:cBhvr>
                                      <p:tavLst>
                                        <p:tav tm="0">
                                          <p:val>
                                            <p:strVal val="#ppt_y"/>
                                          </p:val>
                                        </p:tav>
                                        <p:tav tm="100000">
                                          <p:val>
                                            <p:strVal val="#ppt_y"/>
                                          </p:val>
                                        </p:tav>
                                      </p:tavLst>
                                    </p:anim>
                                    <p:anim calcmode="lin" valueType="num">
                                      <p:cBhvr>
                                        <p:cTn id="112" dur="500" fill="hold"/>
                                        <p:tgtEl>
                                          <p:spTgt spid="5">
                                            <p:graphicEl>
                                              <a:dgm id="{831BC276-98CC-4050-B580-8CC2834D25F2}"/>
                                            </p:graphicEl>
                                          </p:spTgt>
                                        </p:tgtEl>
                                        <p:attrNameLst>
                                          <p:attrName>ppt_w</p:attrName>
                                        </p:attrNameLst>
                                      </p:cBhvr>
                                      <p:tavLst>
                                        <p:tav tm="0">
                                          <p:val>
                                            <p:fltVal val="0"/>
                                          </p:val>
                                        </p:tav>
                                        <p:tav tm="100000">
                                          <p:val>
                                            <p:strVal val="#ppt_w"/>
                                          </p:val>
                                        </p:tav>
                                      </p:tavLst>
                                    </p:anim>
                                    <p:anim calcmode="lin" valueType="num">
                                      <p:cBhvr>
                                        <p:cTn id="113" dur="500" fill="hold"/>
                                        <p:tgtEl>
                                          <p:spTgt spid="5">
                                            <p:graphicEl>
                                              <a:dgm id="{831BC276-98CC-4050-B580-8CC2834D25F2}"/>
                                            </p:graphicEl>
                                          </p:spTgt>
                                        </p:tgtEl>
                                        <p:attrNameLst>
                                          <p:attrName>ppt_h</p:attrName>
                                        </p:attrNameLst>
                                      </p:cBhvr>
                                      <p:tavLst>
                                        <p:tav tm="0">
                                          <p:val>
                                            <p:strVal val="#ppt_h"/>
                                          </p:val>
                                        </p:tav>
                                        <p:tav tm="100000">
                                          <p:val>
                                            <p:strVal val="#ppt_h"/>
                                          </p:val>
                                        </p:tav>
                                      </p:tavLst>
                                    </p:anim>
                                  </p:childTnLst>
                                </p:cTn>
                              </p:par>
                            </p:childTnLst>
                          </p:cTn>
                        </p:par>
                        <p:par>
                          <p:cTn id="114" fill="hold">
                            <p:stCondLst>
                              <p:cond delay="4000"/>
                            </p:stCondLst>
                            <p:childTnLst>
                              <p:par>
                                <p:cTn id="115" presetID="17" presetClass="entr" presetSubtype="8" fill="hold" grpId="0" nodeType="afterEffect">
                                  <p:stCondLst>
                                    <p:cond delay="0"/>
                                  </p:stCondLst>
                                  <p:childTnLst>
                                    <p:set>
                                      <p:cBhvr>
                                        <p:cTn id="116" dur="1" fill="hold">
                                          <p:stCondLst>
                                            <p:cond delay="0"/>
                                          </p:stCondLst>
                                        </p:cTn>
                                        <p:tgtEl>
                                          <p:spTgt spid="5">
                                            <p:graphicEl>
                                              <a:dgm id="{EE137B71-198A-43A4-BDE4-0E07690C1668}"/>
                                            </p:graphicEl>
                                          </p:spTgt>
                                        </p:tgtEl>
                                        <p:attrNameLst>
                                          <p:attrName>style.visibility</p:attrName>
                                        </p:attrNameLst>
                                      </p:cBhvr>
                                      <p:to>
                                        <p:strVal val="visible"/>
                                      </p:to>
                                    </p:set>
                                    <p:anim calcmode="lin" valueType="num">
                                      <p:cBhvr>
                                        <p:cTn id="117" dur="500" fill="hold"/>
                                        <p:tgtEl>
                                          <p:spTgt spid="5">
                                            <p:graphicEl>
                                              <a:dgm id="{EE137B71-198A-43A4-BDE4-0E07690C1668}"/>
                                            </p:graphicEl>
                                          </p:spTgt>
                                        </p:tgtEl>
                                        <p:attrNameLst>
                                          <p:attrName>ppt_x</p:attrName>
                                        </p:attrNameLst>
                                      </p:cBhvr>
                                      <p:tavLst>
                                        <p:tav tm="0">
                                          <p:val>
                                            <p:strVal val="#ppt_x-#ppt_w/2"/>
                                          </p:val>
                                        </p:tav>
                                        <p:tav tm="100000">
                                          <p:val>
                                            <p:strVal val="#ppt_x"/>
                                          </p:val>
                                        </p:tav>
                                      </p:tavLst>
                                    </p:anim>
                                    <p:anim calcmode="lin" valueType="num">
                                      <p:cBhvr>
                                        <p:cTn id="118" dur="500" fill="hold"/>
                                        <p:tgtEl>
                                          <p:spTgt spid="5">
                                            <p:graphicEl>
                                              <a:dgm id="{EE137B71-198A-43A4-BDE4-0E07690C1668}"/>
                                            </p:graphicEl>
                                          </p:spTgt>
                                        </p:tgtEl>
                                        <p:attrNameLst>
                                          <p:attrName>ppt_y</p:attrName>
                                        </p:attrNameLst>
                                      </p:cBhvr>
                                      <p:tavLst>
                                        <p:tav tm="0">
                                          <p:val>
                                            <p:strVal val="#ppt_y"/>
                                          </p:val>
                                        </p:tav>
                                        <p:tav tm="100000">
                                          <p:val>
                                            <p:strVal val="#ppt_y"/>
                                          </p:val>
                                        </p:tav>
                                      </p:tavLst>
                                    </p:anim>
                                    <p:anim calcmode="lin" valueType="num">
                                      <p:cBhvr>
                                        <p:cTn id="119" dur="500" fill="hold"/>
                                        <p:tgtEl>
                                          <p:spTgt spid="5">
                                            <p:graphicEl>
                                              <a:dgm id="{EE137B71-198A-43A4-BDE4-0E07690C1668}"/>
                                            </p:graphicEl>
                                          </p:spTgt>
                                        </p:tgtEl>
                                        <p:attrNameLst>
                                          <p:attrName>ppt_w</p:attrName>
                                        </p:attrNameLst>
                                      </p:cBhvr>
                                      <p:tavLst>
                                        <p:tav tm="0">
                                          <p:val>
                                            <p:fltVal val="0"/>
                                          </p:val>
                                        </p:tav>
                                        <p:tav tm="100000">
                                          <p:val>
                                            <p:strVal val="#ppt_w"/>
                                          </p:val>
                                        </p:tav>
                                      </p:tavLst>
                                    </p:anim>
                                    <p:anim calcmode="lin" valueType="num">
                                      <p:cBhvr>
                                        <p:cTn id="120" dur="500" fill="hold"/>
                                        <p:tgtEl>
                                          <p:spTgt spid="5">
                                            <p:graphicEl>
                                              <a:dgm id="{EE137B71-198A-43A4-BDE4-0E07690C1668}"/>
                                            </p:graphicEl>
                                          </p:spTgt>
                                        </p:tgtEl>
                                        <p:attrNameLst>
                                          <p:attrName>ppt_h</p:attrName>
                                        </p:attrNameLst>
                                      </p:cBhvr>
                                      <p:tavLst>
                                        <p:tav tm="0">
                                          <p:val>
                                            <p:strVal val="#ppt_h"/>
                                          </p:val>
                                        </p:tav>
                                        <p:tav tm="100000">
                                          <p:val>
                                            <p:strVal val="#ppt_h"/>
                                          </p:val>
                                        </p:tav>
                                      </p:tavLst>
                                    </p:anim>
                                  </p:childTnLst>
                                </p:cTn>
                              </p:par>
                              <p:par>
                                <p:cTn id="121" presetID="17" presetClass="entr" presetSubtype="8" fill="hold" grpId="0" nodeType="withEffect">
                                  <p:stCondLst>
                                    <p:cond delay="0"/>
                                  </p:stCondLst>
                                  <p:childTnLst>
                                    <p:set>
                                      <p:cBhvr>
                                        <p:cTn id="122" dur="1" fill="hold">
                                          <p:stCondLst>
                                            <p:cond delay="0"/>
                                          </p:stCondLst>
                                        </p:cTn>
                                        <p:tgtEl>
                                          <p:spTgt spid="5">
                                            <p:graphicEl>
                                              <a:dgm id="{D4E01650-DDFC-4A46-B021-D0FD172F3A81}"/>
                                            </p:graphicEl>
                                          </p:spTgt>
                                        </p:tgtEl>
                                        <p:attrNameLst>
                                          <p:attrName>style.visibility</p:attrName>
                                        </p:attrNameLst>
                                      </p:cBhvr>
                                      <p:to>
                                        <p:strVal val="visible"/>
                                      </p:to>
                                    </p:set>
                                    <p:anim calcmode="lin" valueType="num">
                                      <p:cBhvr>
                                        <p:cTn id="123" dur="500" fill="hold"/>
                                        <p:tgtEl>
                                          <p:spTgt spid="5">
                                            <p:graphicEl>
                                              <a:dgm id="{D4E01650-DDFC-4A46-B021-D0FD172F3A81}"/>
                                            </p:graphicEl>
                                          </p:spTgt>
                                        </p:tgtEl>
                                        <p:attrNameLst>
                                          <p:attrName>ppt_x</p:attrName>
                                        </p:attrNameLst>
                                      </p:cBhvr>
                                      <p:tavLst>
                                        <p:tav tm="0">
                                          <p:val>
                                            <p:strVal val="#ppt_x-#ppt_w/2"/>
                                          </p:val>
                                        </p:tav>
                                        <p:tav tm="100000">
                                          <p:val>
                                            <p:strVal val="#ppt_x"/>
                                          </p:val>
                                        </p:tav>
                                      </p:tavLst>
                                    </p:anim>
                                    <p:anim calcmode="lin" valueType="num">
                                      <p:cBhvr>
                                        <p:cTn id="124" dur="500" fill="hold"/>
                                        <p:tgtEl>
                                          <p:spTgt spid="5">
                                            <p:graphicEl>
                                              <a:dgm id="{D4E01650-DDFC-4A46-B021-D0FD172F3A81}"/>
                                            </p:graphicEl>
                                          </p:spTgt>
                                        </p:tgtEl>
                                        <p:attrNameLst>
                                          <p:attrName>ppt_y</p:attrName>
                                        </p:attrNameLst>
                                      </p:cBhvr>
                                      <p:tavLst>
                                        <p:tav tm="0">
                                          <p:val>
                                            <p:strVal val="#ppt_y"/>
                                          </p:val>
                                        </p:tav>
                                        <p:tav tm="100000">
                                          <p:val>
                                            <p:strVal val="#ppt_y"/>
                                          </p:val>
                                        </p:tav>
                                      </p:tavLst>
                                    </p:anim>
                                    <p:anim calcmode="lin" valueType="num">
                                      <p:cBhvr>
                                        <p:cTn id="125" dur="500" fill="hold"/>
                                        <p:tgtEl>
                                          <p:spTgt spid="5">
                                            <p:graphicEl>
                                              <a:dgm id="{D4E01650-DDFC-4A46-B021-D0FD172F3A81}"/>
                                            </p:graphicEl>
                                          </p:spTgt>
                                        </p:tgtEl>
                                        <p:attrNameLst>
                                          <p:attrName>ppt_w</p:attrName>
                                        </p:attrNameLst>
                                      </p:cBhvr>
                                      <p:tavLst>
                                        <p:tav tm="0">
                                          <p:val>
                                            <p:fltVal val="0"/>
                                          </p:val>
                                        </p:tav>
                                        <p:tav tm="100000">
                                          <p:val>
                                            <p:strVal val="#ppt_w"/>
                                          </p:val>
                                        </p:tav>
                                      </p:tavLst>
                                    </p:anim>
                                    <p:anim calcmode="lin" valueType="num">
                                      <p:cBhvr>
                                        <p:cTn id="126" dur="500" fill="hold"/>
                                        <p:tgtEl>
                                          <p:spTgt spid="5">
                                            <p:graphicEl>
                                              <a:dgm id="{D4E01650-DDFC-4A46-B021-D0FD172F3A81}"/>
                                            </p:graphicEl>
                                          </p:spTgt>
                                        </p:tgtEl>
                                        <p:attrNameLst>
                                          <p:attrName>ppt_h</p:attrName>
                                        </p:attrNameLst>
                                      </p:cBhvr>
                                      <p:tavLst>
                                        <p:tav tm="0">
                                          <p:val>
                                            <p:strVal val="#ppt_h"/>
                                          </p:val>
                                        </p:tav>
                                        <p:tav tm="100000">
                                          <p:val>
                                            <p:strVal val="#ppt_h"/>
                                          </p:val>
                                        </p:tav>
                                      </p:tavLst>
                                    </p:anim>
                                  </p:childTnLst>
                                </p:cTn>
                              </p:par>
                            </p:childTnLst>
                          </p:cTn>
                        </p:par>
                        <p:par>
                          <p:cTn id="127" fill="hold">
                            <p:stCondLst>
                              <p:cond delay="4500"/>
                            </p:stCondLst>
                            <p:childTnLst>
                              <p:par>
                                <p:cTn id="128" presetID="17" presetClass="entr" presetSubtype="8" fill="hold" grpId="0" nodeType="afterEffect">
                                  <p:stCondLst>
                                    <p:cond delay="0"/>
                                  </p:stCondLst>
                                  <p:childTnLst>
                                    <p:set>
                                      <p:cBhvr>
                                        <p:cTn id="129" dur="1" fill="hold">
                                          <p:stCondLst>
                                            <p:cond delay="0"/>
                                          </p:stCondLst>
                                        </p:cTn>
                                        <p:tgtEl>
                                          <p:spTgt spid="5">
                                            <p:graphicEl>
                                              <a:dgm id="{545CF0A4-5376-4370-A3FC-959ED0F39DC4}"/>
                                            </p:graphicEl>
                                          </p:spTgt>
                                        </p:tgtEl>
                                        <p:attrNameLst>
                                          <p:attrName>style.visibility</p:attrName>
                                        </p:attrNameLst>
                                      </p:cBhvr>
                                      <p:to>
                                        <p:strVal val="visible"/>
                                      </p:to>
                                    </p:set>
                                    <p:anim calcmode="lin" valueType="num">
                                      <p:cBhvr>
                                        <p:cTn id="130" dur="500" fill="hold"/>
                                        <p:tgtEl>
                                          <p:spTgt spid="5">
                                            <p:graphicEl>
                                              <a:dgm id="{545CF0A4-5376-4370-A3FC-959ED0F39DC4}"/>
                                            </p:graphicEl>
                                          </p:spTgt>
                                        </p:tgtEl>
                                        <p:attrNameLst>
                                          <p:attrName>ppt_x</p:attrName>
                                        </p:attrNameLst>
                                      </p:cBhvr>
                                      <p:tavLst>
                                        <p:tav tm="0">
                                          <p:val>
                                            <p:strVal val="#ppt_x-#ppt_w/2"/>
                                          </p:val>
                                        </p:tav>
                                        <p:tav tm="100000">
                                          <p:val>
                                            <p:strVal val="#ppt_x"/>
                                          </p:val>
                                        </p:tav>
                                      </p:tavLst>
                                    </p:anim>
                                    <p:anim calcmode="lin" valueType="num">
                                      <p:cBhvr>
                                        <p:cTn id="131" dur="500" fill="hold"/>
                                        <p:tgtEl>
                                          <p:spTgt spid="5">
                                            <p:graphicEl>
                                              <a:dgm id="{545CF0A4-5376-4370-A3FC-959ED0F39DC4}"/>
                                            </p:graphicEl>
                                          </p:spTgt>
                                        </p:tgtEl>
                                        <p:attrNameLst>
                                          <p:attrName>ppt_y</p:attrName>
                                        </p:attrNameLst>
                                      </p:cBhvr>
                                      <p:tavLst>
                                        <p:tav tm="0">
                                          <p:val>
                                            <p:strVal val="#ppt_y"/>
                                          </p:val>
                                        </p:tav>
                                        <p:tav tm="100000">
                                          <p:val>
                                            <p:strVal val="#ppt_y"/>
                                          </p:val>
                                        </p:tav>
                                      </p:tavLst>
                                    </p:anim>
                                    <p:anim calcmode="lin" valueType="num">
                                      <p:cBhvr>
                                        <p:cTn id="132" dur="500" fill="hold"/>
                                        <p:tgtEl>
                                          <p:spTgt spid="5">
                                            <p:graphicEl>
                                              <a:dgm id="{545CF0A4-5376-4370-A3FC-959ED0F39DC4}"/>
                                            </p:graphicEl>
                                          </p:spTgt>
                                        </p:tgtEl>
                                        <p:attrNameLst>
                                          <p:attrName>ppt_w</p:attrName>
                                        </p:attrNameLst>
                                      </p:cBhvr>
                                      <p:tavLst>
                                        <p:tav tm="0">
                                          <p:val>
                                            <p:fltVal val="0"/>
                                          </p:val>
                                        </p:tav>
                                        <p:tav tm="100000">
                                          <p:val>
                                            <p:strVal val="#ppt_w"/>
                                          </p:val>
                                        </p:tav>
                                      </p:tavLst>
                                    </p:anim>
                                    <p:anim calcmode="lin" valueType="num">
                                      <p:cBhvr>
                                        <p:cTn id="133" dur="500" fill="hold"/>
                                        <p:tgtEl>
                                          <p:spTgt spid="5">
                                            <p:graphicEl>
                                              <a:dgm id="{545CF0A4-5376-4370-A3FC-959ED0F39DC4}"/>
                                            </p:graphicEl>
                                          </p:spTgt>
                                        </p:tgtEl>
                                        <p:attrNameLst>
                                          <p:attrName>ppt_h</p:attrName>
                                        </p:attrNameLst>
                                      </p:cBhvr>
                                      <p:tavLst>
                                        <p:tav tm="0">
                                          <p:val>
                                            <p:strVal val="#ppt_h"/>
                                          </p:val>
                                        </p:tav>
                                        <p:tav tm="100000">
                                          <p:val>
                                            <p:strVal val="#ppt_h"/>
                                          </p:val>
                                        </p:tav>
                                      </p:tavLst>
                                    </p:anim>
                                  </p:childTnLst>
                                </p:cTn>
                              </p:par>
                              <p:par>
                                <p:cTn id="134" presetID="17" presetClass="entr" presetSubtype="8" fill="hold" grpId="0" nodeType="withEffect">
                                  <p:stCondLst>
                                    <p:cond delay="0"/>
                                  </p:stCondLst>
                                  <p:childTnLst>
                                    <p:set>
                                      <p:cBhvr>
                                        <p:cTn id="135" dur="1" fill="hold">
                                          <p:stCondLst>
                                            <p:cond delay="0"/>
                                          </p:stCondLst>
                                        </p:cTn>
                                        <p:tgtEl>
                                          <p:spTgt spid="5">
                                            <p:graphicEl>
                                              <a:dgm id="{6F1364B5-DBFE-4B57-8561-0F5561665819}"/>
                                            </p:graphicEl>
                                          </p:spTgt>
                                        </p:tgtEl>
                                        <p:attrNameLst>
                                          <p:attrName>style.visibility</p:attrName>
                                        </p:attrNameLst>
                                      </p:cBhvr>
                                      <p:to>
                                        <p:strVal val="visible"/>
                                      </p:to>
                                    </p:set>
                                    <p:anim calcmode="lin" valueType="num">
                                      <p:cBhvr>
                                        <p:cTn id="136" dur="500" fill="hold"/>
                                        <p:tgtEl>
                                          <p:spTgt spid="5">
                                            <p:graphicEl>
                                              <a:dgm id="{6F1364B5-DBFE-4B57-8561-0F5561665819}"/>
                                            </p:graphicEl>
                                          </p:spTgt>
                                        </p:tgtEl>
                                        <p:attrNameLst>
                                          <p:attrName>ppt_x</p:attrName>
                                        </p:attrNameLst>
                                      </p:cBhvr>
                                      <p:tavLst>
                                        <p:tav tm="0">
                                          <p:val>
                                            <p:strVal val="#ppt_x-#ppt_w/2"/>
                                          </p:val>
                                        </p:tav>
                                        <p:tav tm="100000">
                                          <p:val>
                                            <p:strVal val="#ppt_x"/>
                                          </p:val>
                                        </p:tav>
                                      </p:tavLst>
                                    </p:anim>
                                    <p:anim calcmode="lin" valueType="num">
                                      <p:cBhvr>
                                        <p:cTn id="137" dur="500" fill="hold"/>
                                        <p:tgtEl>
                                          <p:spTgt spid="5">
                                            <p:graphicEl>
                                              <a:dgm id="{6F1364B5-DBFE-4B57-8561-0F5561665819}"/>
                                            </p:graphicEl>
                                          </p:spTgt>
                                        </p:tgtEl>
                                        <p:attrNameLst>
                                          <p:attrName>ppt_y</p:attrName>
                                        </p:attrNameLst>
                                      </p:cBhvr>
                                      <p:tavLst>
                                        <p:tav tm="0">
                                          <p:val>
                                            <p:strVal val="#ppt_y"/>
                                          </p:val>
                                        </p:tav>
                                        <p:tav tm="100000">
                                          <p:val>
                                            <p:strVal val="#ppt_y"/>
                                          </p:val>
                                        </p:tav>
                                      </p:tavLst>
                                    </p:anim>
                                    <p:anim calcmode="lin" valueType="num">
                                      <p:cBhvr>
                                        <p:cTn id="138" dur="500" fill="hold"/>
                                        <p:tgtEl>
                                          <p:spTgt spid="5">
                                            <p:graphicEl>
                                              <a:dgm id="{6F1364B5-DBFE-4B57-8561-0F5561665819}"/>
                                            </p:graphicEl>
                                          </p:spTgt>
                                        </p:tgtEl>
                                        <p:attrNameLst>
                                          <p:attrName>ppt_w</p:attrName>
                                        </p:attrNameLst>
                                      </p:cBhvr>
                                      <p:tavLst>
                                        <p:tav tm="0">
                                          <p:val>
                                            <p:fltVal val="0"/>
                                          </p:val>
                                        </p:tav>
                                        <p:tav tm="100000">
                                          <p:val>
                                            <p:strVal val="#ppt_w"/>
                                          </p:val>
                                        </p:tav>
                                      </p:tavLst>
                                    </p:anim>
                                    <p:anim calcmode="lin" valueType="num">
                                      <p:cBhvr>
                                        <p:cTn id="139" dur="500" fill="hold"/>
                                        <p:tgtEl>
                                          <p:spTgt spid="5">
                                            <p:graphicEl>
                                              <a:dgm id="{6F1364B5-DBFE-4B57-8561-0F5561665819}"/>
                                            </p:graphicEl>
                                          </p:spTgt>
                                        </p:tgtEl>
                                        <p:attrNameLst>
                                          <p:attrName>ppt_h</p:attrName>
                                        </p:attrNameLst>
                                      </p:cBhvr>
                                      <p:tavLst>
                                        <p:tav tm="0">
                                          <p:val>
                                            <p:strVal val="#ppt_h"/>
                                          </p:val>
                                        </p:tav>
                                        <p:tav tm="100000">
                                          <p:val>
                                            <p:strVal val="#ppt_h"/>
                                          </p:val>
                                        </p:tav>
                                      </p:tavLst>
                                    </p:anim>
                                  </p:childTnLst>
                                </p:cTn>
                              </p:par>
                            </p:childTnLst>
                          </p:cTn>
                        </p:par>
                      </p:childTnLst>
                    </p:cTn>
                  </p:par>
                  <p:par>
                    <p:cTn id="140" fill="hold">
                      <p:stCondLst>
                        <p:cond delay="indefinite"/>
                      </p:stCondLst>
                      <p:childTnLst>
                        <p:par>
                          <p:cTn id="141" fill="hold">
                            <p:stCondLst>
                              <p:cond delay="0"/>
                            </p:stCondLst>
                            <p:childTnLst>
                              <p:par>
                                <p:cTn id="142" presetID="17" presetClass="entr" presetSubtype="8" fill="hold" grpId="0" nodeType="clickEffect">
                                  <p:stCondLst>
                                    <p:cond delay="0"/>
                                  </p:stCondLst>
                                  <p:childTnLst>
                                    <p:set>
                                      <p:cBhvr>
                                        <p:cTn id="143" dur="1" fill="hold">
                                          <p:stCondLst>
                                            <p:cond delay="0"/>
                                          </p:stCondLst>
                                        </p:cTn>
                                        <p:tgtEl>
                                          <p:spTgt spid="6">
                                            <p:graphicEl>
                                              <a:dgm id="{A7AA0529-1B05-4CC6-BDBC-051C6E634FEA}"/>
                                            </p:graphicEl>
                                          </p:spTgt>
                                        </p:tgtEl>
                                        <p:attrNameLst>
                                          <p:attrName>style.visibility</p:attrName>
                                        </p:attrNameLst>
                                      </p:cBhvr>
                                      <p:to>
                                        <p:strVal val="visible"/>
                                      </p:to>
                                    </p:set>
                                    <p:anim calcmode="lin" valueType="num">
                                      <p:cBhvr>
                                        <p:cTn id="144" dur="500" fill="hold"/>
                                        <p:tgtEl>
                                          <p:spTgt spid="6">
                                            <p:graphicEl>
                                              <a:dgm id="{A7AA0529-1B05-4CC6-BDBC-051C6E634FEA}"/>
                                            </p:graphicEl>
                                          </p:spTgt>
                                        </p:tgtEl>
                                        <p:attrNameLst>
                                          <p:attrName>ppt_x</p:attrName>
                                        </p:attrNameLst>
                                      </p:cBhvr>
                                      <p:tavLst>
                                        <p:tav tm="0">
                                          <p:val>
                                            <p:strVal val="#ppt_x-#ppt_w/2"/>
                                          </p:val>
                                        </p:tav>
                                        <p:tav tm="100000">
                                          <p:val>
                                            <p:strVal val="#ppt_x"/>
                                          </p:val>
                                        </p:tav>
                                      </p:tavLst>
                                    </p:anim>
                                    <p:anim calcmode="lin" valueType="num">
                                      <p:cBhvr>
                                        <p:cTn id="145" dur="500" fill="hold"/>
                                        <p:tgtEl>
                                          <p:spTgt spid="6">
                                            <p:graphicEl>
                                              <a:dgm id="{A7AA0529-1B05-4CC6-BDBC-051C6E634FEA}"/>
                                            </p:graphicEl>
                                          </p:spTgt>
                                        </p:tgtEl>
                                        <p:attrNameLst>
                                          <p:attrName>ppt_y</p:attrName>
                                        </p:attrNameLst>
                                      </p:cBhvr>
                                      <p:tavLst>
                                        <p:tav tm="0">
                                          <p:val>
                                            <p:strVal val="#ppt_y"/>
                                          </p:val>
                                        </p:tav>
                                        <p:tav tm="100000">
                                          <p:val>
                                            <p:strVal val="#ppt_y"/>
                                          </p:val>
                                        </p:tav>
                                      </p:tavLst>
                                    </p:anim>
                                    <p:anim calcmode="lin" valueType="num">
                                      <p:cBhvr>
                                        <p:cTn id="146" dur="500" fill="hold"/>
                                        <p:tgtEl>
                                          <p:spTgt spid="6">
                                            <p:graphicEl>
                                              <a:dgm id="{A7AA0529-1B05-4CC6-BDBC-051C6E634FEA}"/>
                                            </p:graphicEl>
                                          </p:spTgt>
                                        </p:tgtEl>
                                        <p:attrNameLst>
                                          <p:attrName>ppt_w</p:attrName>
                                        </p:attrNameLst>
                                      </p:cBhvr>
                                      <p:tavLst>
                                        <p:tav tm="0">
                                          <p:val>
                                            <p:fltVal val="0"/>
                                          </p:val>
                                        </p:tav>
                                        <p:tav tm="100000">
                                          <p:val>
                                            <p:strVal val="#ppt_w"/>
                                          </p:val>
                                        </p:tav>
                                      </p:tavLst>
                                    </p:anim>
                                    <p:anim calcmode="lin" valueType="num">
                                      <p:cBhvr>
                                        <p:cTn id="147" dur="500" fill="hold"/>
                                        <p:tgtEl>
                                          <p:spTgt spid="6">
                                            <p:graphicEl>
                                              <a:dgm id="{A7AA0529-1B05-4CC6-BDBC-051C6E634FEA}"/>
                                            </p:graphicEl>
                                          </p:spTgt>
                                        </p:tgtEl>
                                        <p:attrNameLst>
                                          <p:attrName>ppt_h</p:attrName>
                                        </p:attrNameLst>
                                      </p:cBhvr>
                                      <p:tavLst>
                                        <p:tav tm="0">
                                          <p:val>
                                            <p:strVal val="#ppt_h"/>
                                          </p:val>
                                        </p:tav>
                                        <p:tav tm="100000">
                                          <p:val>
                                            <p:strVal val="#ppt_h"/>
                                          </p:val>
                                        </p:tav>
                                      </p:tavLst>
                                    </p:anim>
                                  </p:childTnLst>
                                </p:cTn>
                              </p:par>
                            </p:childTnLst>
                          </p:cTn>
                        </p:par>
                        <p:par>
                          <p:cTn id="148" fill="hold">
                            <p:stCondLst>
                              <p:cond delay="500"/>
                            </p:stCondLst>
                            <p:childTnLst>
                              <p:par>
                                <p:cTn id="149" presetID="17" presetClass="entr" presetSubtype="8" fill="hold" grpId="0" nodeType="afterEffect">
                                  <p:stCondLst>
                                    <p:cond delay="0"/>
                                  </p:stCondLst>
                                  <p:childTnLst>
                                    <p:set>
                                      <p:cBhvr>
                                        <p:cTn id="150" dur="1" fill="hold">
                                          <p:stCondLst>
                                            <p:cond delay="0"/>
                                          </p:stCondLst>
                                        </p:cTn>
                                        <p:tgtEl>
                                          <p:spTgt spid="6">
                                            <p:graphicEl>
                                              <a:dgm id="{A3ED35A4-9B2F-4192-85DB-AC9461C72875}"/>
                                            </p:graphicEl>
                                          </p:spTgt>
                                        </p:tgtEl>
                                        <p:attrNameLst>
                                          <p:attrName>style.visibility</p:attrName>
                                        </p:attrNameLst>
                                      </p:cBhvr>
                                      <p:to>
                                        <p:strVal val="visible"/>
                                      </p:to>
                                    </p:set>
                                    <p:anim calcmode="lin" valueType="num">
                                      <p:cBhvr>
                                        <p:cTn id="151" dur="500" fill="hold"/>
                                        <p:tgtEl>
                                          <p:spTgt spid="6">
                                            <p:graphicEl>
                                              <a:dgm id="{A3ED35A4-9B2F-4192-85DB-AC9461C72875}"/>
                                            </p:graphicEl>
                                          </p:spTgt>
                                        </p:tgtEl>
                                        <p:attrNameLst>
                                          <p:attrName>ppt_x</p:attrName>
                                        </p:attrNameLst>
                                      </p:cBhvr>
                                      <p:tavLst>
                                        <p:tav tm="0">
                                          <p:val>
                                            <p:strVal val="#ppt_x-#ppt_w/2"/>
                                          </p:val>
                                        </p:tav>
                                        <p:tav tm="100000">
                                          <p:val>
                                            <p:strVal val="#ppt_x"/>
                                          </p:val>
                                        </p:tav>
                                      </p:tavLst>
                                    </p:anim>
                                    <p:anim calcmode="lin" valueType="num">
                                      <p:cBhvr>
                                        <p:cTn id="152" dur="500" fill="hold"/>
                                        <p:tgtEl>
                                          <p:spTgt spid="6">
                                            <p:graphicEl>
                                              <a:dgm id="{A3ED35A4-9B2F-4192-85DB-AC9461C72875}"/>
                                            </p:graphicEl>
                                          </p:spTgt>
                                        </p:tgtEl>
                                        <p:attrNameLst>
                                          <p:attrName>ppt_y</p:attrName>
                                        </p:attrNameLst>
                                      </p:cBhvr>
                                      <p:tavLst>
                                        <p:tav tm="0">
                                          <p:val>
                                            <p:strVal val="#ppt_y"/>
                                          </p:val>
                                        </p:tav>
                                        <p:tav tm="100000">
                                          <p:val>
                                            <p:strVal val="#ppt_y"/>
                                          </p:val>
                                        </p:tav>
                                      </p:tavLst>
                                    </p:anim>
                                    <p:anim calcmode="lin" valueType="num">
                                      <p:cBhvr>
                                        <p:cTn id="153" dur="500" fill="hold"/>
                                        <p:tgtEl>
                                          <p:spTgt spid="6">
                                            <p:graphicEl>
                                              <a:dgm id="{A3ED35A4-9B2F-4192-85DB-AC9461C72875}"/>
                                            </p:graphicEl>
                                          </p:spTgt>
                                        </p:tgtEl>
                                        <p:attrNameLst>
                                          <p:attrName>ppt_w</p:attrName>
                                        </p:attrNameLst>
                                      </p:cBhvr>
                                      <p:tavLst>
                                        <p:tav tm="0">
                                          <p:val>
                                            <p:fltVal val="0"/>
                                          </p:val>
                                        </p:tav>
                                        <p:tav tm="100000">
                                          <p:val>
                                            <p:strVal val="#ppt_w"/>
                                          </p:val>
                                        </p:tav>
                                      </p:tavLst>
                                    </p:anim>
                                    <p:anim calcmode="lin" valueType="num">
                                      <p:cBhvr>
                                        <p:cTn id="154" dur="500" fill="hold"/>
                                        <p:tgtEl>
                                          <p:spTgt spid="6">
                                            <p:graphicEl>
                                              <a:dgm id="{A3ED35A4-9B2F-4192-85DB-AC9461C72875}"/>
                                            </p:graphicEl>
                                          </p:spTgt>
                                        </p:tgtEl>
                                        <p:attrNameLst>
                                          <p:attrName>ppt_h</p:attrName>
                                        </p:attrNameLst>
                                      </p:cBhvr>
                                      <p:tavLst>
                                        <p:tav tm="0">
                                          <p:val>
                                            <p:strVal val="#ppt_h"/>
                                          </p:val>
                                        </p:tav>
                                        <p:tav tm="100000">
                                          <p:val>
                                            <p:strVal val="#ppt_h"/>
                                          </p:val>
                                        </p:tav>
                                      </p:tavLst>
                                    </p:anim>
                                  </p:childTnLst>
                                </p:cTn>
                              </p:par>
                              <p:par>
                                <p:cTn id="155" presetID="17" presetClass="entr" presetSubtype="8" fill="hold" grpId="0" nodeType="withEffect">
                                  <p:stCondLst>
                                    <p:cond delay="0"/>
                                  </p:stCondLst>
                                  <p:childTnLst>
                                    <p:set>
                                      <p:cBhvr>
                                        <p:cTn id="156" dur="1" fill="hold">
                                          <p:stCondLst>
                                            <p:cond delay="0"/>
                                          </p:stCondLst>
                                        </p:cTn>
                                        <p:tgtEl>
                                          <p:spTgt spid="6">
                                            <p:graphicEl>
                                              <a:dgm id="{D6A8B71E-4E72-457D-B920-DC899E3BB802}"/>
                                            </p:graphicEl>
                                          </p:spTgt>
                                        </p:tgtEl>
                                        <p:attrNameLst>
                                          <p:attrName>style.visibility</p:attrName>
                                        </p:attrNameLst>
                                      </p:cBhvr>
                                      <p:to>
                                        <p:strVal val="visible"/>
                                      </p:to>
                                    </p:set>
                                    <p:anim calcmode="lin" valueType="num">
                                      <p:cBhvr>
                                        <p:cTn id="157" dur="500" fill="hold"/>
                                        <p:tgtEl>
                                          <p:spTgt spid="6">
                                            <p:graphicEl>
                                              <a:dgm id="{D6A8B71E-4E72-457D-B920-DC899E3BB802}"/>
                                            </p:graphicEl>
                                          </p:spTgt>
                                        </p:tgtEl>
                                        <p:attrNameLst>
                                          <p:attrName>ppt_x</p:attrName>
                                        </p:attrNameLst>
                                      </p:cBhvr>
                                      <p:tavLst>
                                        <p:tav tm="0">
                                          <p:val>
                                            <p:strVal val="#ppt_x-#ppt_w/2"/>
                                          </p:val>
                                        </p:tav>
                                        <p:tav tm="100000">
                                          <p:val>
                                            <p:strVal val="#ppt_x"/>
                                          </p:val>
                                        </p:tav>
                                      </p:tavLst>
                                    </p:anim>
                                    <p:anim calcmode="lin" valueType="num">
                                      <p:cBhvr>
                                        <p:cTn id="158" dur="500" fill="hold"/>
                                        <p:tgtEl>
                                          <p:spTgt spid="6">
                                            <p:graphicEl>
                                              <a:dgm id="{D6A8B71E-4E72-457D-B920-DC899E3BB802}"/>
                                            </p:graphicEl>
                                          </p:spTgt>
                                        </p:tgtEl>
                                        <p:attrNameLst>
                                          <p:attrName>ppt_y</p:attrName>
                                        </p:attrNameLst>
                                      </p:cBhvr>
                                      <p:tavLst>
                                        <p:tav tm="0">
                                          <p:val>
                                            <p:strVal val="#ppt_y"/>
                                          </p:val>
                                        </p:tav>
                                        <p:tav tm="100000">
                                          <p:val>
                                            <p:strVal val="#ppt_y"/>
                                          </p:val>
                                        </p:tav>
                                      </p:tavLst>
                                    </p:anim>
                                    <p:anim calcmode="lin" valueType="num">
                                      <p:cBhvr>
                                        <p:cTn id="159" dur="500" fill="hold"/>
                                        <p:tgtEl>
                                          <p:spTgt spid="6">
                                            <p:graphicEl>
                                              <a:dgm id="{D6A8B71E-4E72-457D-B920-DC899E3BB802}"/>
                                            </p:graphicEl>
                                          </p:spTgt>
                                        </p:tgtEl>
                                        <p:attrNameLst>
                                          <p:attrName>ppt_w</p:attrName>
                                        </p:attrNameLst>
                                      </p:cBhvr>
                                      <p:tavLst>
                                        <p:tav tm="0">
                                          <p:val>
                                            <p:fltVal val="0"/>
                                          </p:val>
                                        </p:tav>
                                        <p:tav tm="100000">
                                          <p:val>
                                            <p:strVal val="#ppt_w"/>
                                          </p:val>
                                        </p:tav>
                                      </p:tavLst>
                                    </p:anim>
                                    <p:anim calcmode="lin" valueType="num">
                                      <p:cBhvr>
                                        <p:cTn id="160" dur="500" fill="hold"/>
                                        <p:tgtEl>
                                          <p:spTgt spid="6">
                                            <p:graphicEl>
                                              <a:dgm id="{D6A8B71E-4E72-457D-B920-DC899E3BB802}"/>
                                            </p:graphicEl>
                                          </p:spTgt>
                                        </p:tgtEl>
                                        <p:attrNameLst>
                                          <p:attrName>ppt_h</p:attrName>
                                        </p:attrNameLst>
                                      </p:cBhvr>
                                      <p:tavLst>
                                        <p:tav tm="0">
                                          <p:val>
                                            <p:strVal val="#ppt_h"/>
                                          </p:val>
                                        </p:tav>
                                        <p:tav tm="100000">
                                          <p:val>
                                            <p:strVal val="#ppt_h"/>
                                          </p:val>
                                        </p:tav>
                                      </p:tavLst>
                                    </p:anim>
                                  </p:childTnLst>
                                </p:cTn>
                              </p:par>
                            </p:childTnLst>
                          </p:cTn>
                        </p:par>
                        <p:par>
                          <p:cTn id="161" fill="hold">
                            <p:stCondLst>
                              <p:cond delay="1000"/>
                            </p:stCondLst>
                            <p:childTnLst>
                              <p:par>
                                <p:cTn id="162" presetID="17" presetClass="entr" presetSubtype="8" fill="hold" grpId="0" nodeType="afterEffect">
                                  <p:stCondLst>
                                    <p:cond delay="0"/>
                                  </p:stCondLst>
                                  <p:childTnLst>
                                    <p:set>
                                      <p:cBhvr>
                                        <p:cTn id="163" dur="1" fill="hold">
                                          <p:stCondLst>
                                            <p:cond delay="0"/>
                                          </p:stCondLst>
                                        </p:cTn>
                                        <p:tgtEl>
                                          <p:spTgt spid="6">
                                            <p:graphicEl>
                                              <a:dgm id="{1C33A972-450A-49B0-9278-CCFF373C2FF7}"/>
                                            </p:graphicEl>
                                          </p:spTgt>
                                        </p:tgtEl>
                                        <p:attrNameLst>
                                          <p:attrName>style.visibility</p:attrName>
                                        </p:attrNameLst>
                                      </p:cBhvr>
                                      <p:to>
                                        <p:strVal val="visible"/>
                                      </p:to>
                                    </p:set>
                                    <p:anim calcmode="lin" valueType="num">
                                      <p:cBhvr>
                                        <p:cTn id="164" dur="500" fill="hold"/>
                                        <p:tgtEl>
                                          <p:spTgt spid="6">
                                            <p:graphicEl>
                                              <a:dgm id="{1C33A972-450A-49B0-9278-CCFF373C2FF7}"/>
                                            </p:graphicEl>
                                          </p:spTgt>
                                        </p:tgtEl>
                                        <p:attrNameLst>
                                          <p:attrName>ppt_x</p:attrName>
                                        </p:attrNameLst>
                                      </p:cBhvr>
                                      <p:tavLst>
                                        <p:tav tm="0">
                                          <p:val>
                                            <p:strVal val="#ppt_x-#ppt_w/2"/>
                                          </p:val>
                                        </p:tav>
                                        <p:tav tm="100000">
                                          <p:val>
                                            <p:strVal val="#ppt_x"/>
                                          </p:val>
                                        </p:tav>
                                      </p:tavLst>
                                    </p:anim>
                                    <p:anim calcmode="lin" valueType="num">
                                      <p:cBhvr>
                                        <p:cTn id="165" dur="500" fill="hold"/>
                                        <p:tgtEl>
                                          <p:spTgt spid="6">
                                            <p:graphicEl>
                                              <a:dgm id="{1C33A972-450A-49B0-9278-CCFF373C2FF7}"/>
                                            </p:graphicEl>
                                          </p:spTgt>
                                        </p:tgtEl>
                                        <p:attrNameLst>
                                          <p:attrName>ppt_y</p:attrName>
                                        </p:attrNameLst>
                                      </p:cBhvr>
                                      <p:tavLst>
                                        <p:tav tm="0">
                                          <p:val>
                                            <p:strVal val="#ppt_y"/>
                                          </p:val>
                                        </p:tav>
                                        <p:tav tm="100000">
                                          <p:val>
                                            <p:strVal val="#ppt_y"/>
                                          </p:val>
                                        </p:tav>
                                      </p:tavLst>
                                    </p:anim>
                                    <p:anim calcmode="lin" valueType="num">
                                      <p:cBhvr>
                                        <p:cTn id="166" dur="500" fill="hold"/>
                                        <p:tgtEl>
                                          <p:spTgt spid="6">
                                            <p:graphicEl>
                                              <a:dgm id="{1C33A972-450A-49B0-9278-CCFF373C2FF7}"/>
                                            </p:graphicEl>
                                          </p:spTgt>
                                        </p:tgtEl>
                                        <p:attrNameLst>
                                          <p:attrName>ppt_w</p:attrName>
                                        </p:attrNameLst>
                                      </p:cBhvr>
                                      <p:tavLst>
                                        <p:tav tm="0">
                                          <p:val>
                                            <p:fltVal val="0"/>
                                          </p:val>
                                        </p:tav>
                                        <p:tav tm="100000">
                                          <p:val>
                                            <p:strVal val="#ppt_w"/>
                                          </p:val>
                                        </p:tav>
                                      </p:tavLst>
                                    </p:anim>
                                    <p:anim calcmode="lin" valueType="num">
                                      <p:cBhvr>
                                        <p:cTn id="167" dur="500" fill="hold"/>
                                        <p:tgtEl>
                                          <p:spTgt spid="6">
                                            <p:graphicEl>
                                              <a:dgm id="{1C33A972-450A-49B0-9278-CCFF373C2FF7}"/>
                                            </p:graphicEl>
                                          </p:spTgt>
                                        </p:tgtEl>
                                        <p:attrNameLst>
                                          <p:attrName>ppt_h</p:attrName>
                                        </p:attrNameLst>
                                      </p:cBhvr>
                                      <p:tavLst>
                                        <p:tav tm="0">
                                          <p:val>
                                            <p:strVal val="#ppt_h"/>
                                          </p:val>
                                        </p:tav>
                                        <p:tav tm="100000">
                                          <p:val>
                                            <p:strVal val="#ppt_h"/>
                                          </p:val>
                                        </p:tav>
                                      </p:tavLst>
                                    </p:anim>
                                  </p:childTnLst>
                                </p:cTn>
                              </p:par>
                              <p:par>
                                <p:cTn id="168" presetID="17" presetClass="entr" presetSubtype="8" fill="hold" grpId="0" nodeType="withEffect">
                                  <p:stCondLst>
                                    <p:cond delay="0"/>
                                  </p:stCondLst>
                                  <p:childTnLst>
                                    <p:set>
                                      <p:cBhvr>
                                        <p:cTn id="169" dur="1" fill="hold">
                                          <p:stCondLst>
                                            <p:cond delay="0"/>
                                          </p:stCondLst>
                                        </p:cTn>
                                        <p:tgtEl>
                                          <p:spTgt spid="6">
                                            <p:graphicEl>
                                              <a:dgm id="{831BC276-98CC-4050-B580-8CC2834D25F2}"/>
                                            </p:graphicEl>
                                          </p:spTgt>
                                        </p:tgtEl>
                                        <p:attrNameLst>
                                          <p:attrName>style.visibility</p:attrName>
                                        </p:attrNameLst>
                                      </p:cBhvr>
                                      <p:to>
                                        <p:strVal val="visible"/>
                                      </p:to>
                                    </p:set>
                                    <p:anim calcmode="lin" valueType="num">
                                      <p:cBhvr>
                                        <p:cTn id="170" dur="500" fill="hold"/>
                                        <p:tgtEl>
                                          <p:spTgt spid="6">
                                            <p:graphicEl>
                                              <a:dgm id="{831BC276-98CC-4050-B580-8CC2834D25F2}"/>
                                            </p:graphicEl>
                                          </p:spTgt>
                                        </p:tgtEl>
                                        <p:attrNameLst>
                                          <p:attrName>ppt_x</p:attrName>
                                        </p:attrNameLst>
                                      </p:cBhvr>
                                      <p:tavLst>
                                        <p:tav tm="0">
                                          <p:val>
                                            <p:strVal val="#ppt_x-#ppt_w/2"/>
                                          </p:val>
                                        </p:tav>
                                        <p:tav tm="100000">
                                          <p:val>
                                            <p:strVal val="#ppt_x"/>
                                          </p:val>
                                        </p:tav>
                                      </p:tavLst>
                                    </p:anim>
                                    <p:anim calcmode="lin" valueType="num">
                                      <p:cBhvr>
                                        <p:cTn id="171" dur="500" fill="hold"/>
                                        <p:tgtEl>
                                          <p:spTgt spid="6">
                                            <p:graphicEl>
                                              <a:dgm id="{831BC276-98CC-4050-B580-8CC2834D25F2}"/>
                                            </p:graphicEl>
                                          </p:spTgt>
                                        </p:tgtEl>
                                        <p:attrNameLst>
                                          <p:attrName>ppt_y</p:attrName>
                                        </p:attrNameLst>
                                      </p:cBhvr>
                                      <p:tavLst>
                                        <p:tav tm="0">
                                          <p:val>
                                            <p:strVal val="#ppt_y"/>
                                          </p:val>
                                        </p:tav>
                                        <p:tav tm="100000">
                                          <p:val>
                                            <p:strVal val="#ppt_y"/>
                                          </p:val>
                                        </p:tav>
                                      </p:tavLst>
                                    </p:anim>
                                    <p:anim calcmode="lin" valueType="num">
                                      <p:cBhvr>
                                        <p:cTn id="172" dur="500" fill="hold"/>
                                        <p:tgtEl>
                                          <p:spTgt spid="6">
                                            <p:graphicEl>
                                              <a:dgm id="{831BC276-98CC-4050-B580-8CC2834D25F2}"/>
                                            </p:graphicEl>
                                          </p:spTgt>
                                        </p:tgtEl>
                                        <p:attrNameLst>
                                          <p:attrName>ppt_w</p:attrName>
                                        </p:attrNameLst>
                                      </p:cBhvr>
                                      <p:tavLst>
                                        <p:tav tm="0">
                                          <p:val>
                                            <p:fltVal val="0"/>
                                          </p:val>
                                        </p:tav>
                                        <p:tav tm="100000">
                                          <p:val>
                                            <p:strVal val="#ppt_w"/>
                                          </p:val>
                                        </p:tav>
                                      </p:tavLst>
                                    </p:anim>
                                    <p:anim calcmode="lin" valueType="num">
                                      <p:cBhvr>
                                        <p:cTn id="173" dur="500" fill="hold"/>
                                        <p:tgtEl>
                                          <p:spTgt spid="6">
                                            <p:graphicEl>
                                              <a:dgm id="{831BC276-98CC-4050-B580-8CC2834D25F2}"/>
                                            </p:graphicEl>
                                          </p:spTgt>
                                        </p:tgtEl>
                                        <p:attrNameLst>
                                          <p:attrName>ppt_h</p:attrName>
                                        </p:attrNameLst>
                                      </p:cBhvr>
                                      <p:tavLst>
                                        <p:tav tm="0">
                                          <p:val>
                                            <p:strVal val="#ppt_h"/>
                                          </p:val>
                                        </p:tav>
                                        <p:tav tm="100000">
                                          <p:val>
                                            <p:strVal val="#ppt_h"/>
                                          </p:val>
                                        </p:tav>
                                      </p:tavLst>
                                    </p:anim>
                                  </p:childTnLst>
                                </p:cTn>
                              </p:par>
                            </p:childTnLst>
                          </p:cTn>
                        </p:par>
                        <p:par>
                          <p:cTn id="174" fill="hold">
                            <p:stCondLst>
                              <p:cond delay="1500"/>
                            </p:stCondLst>
                            <p:childTnLst>
                              <p:par>
                                <p:cTn id="175" presetID="17" presetClass="entr" presetSubtype="8" fill="hold" grpId="0" nodeType="afterEffect">
                                  <p:stCondLst>
                                    <p:cond delay="0"/>
                                  </p:stCondLst>
                                  <p:childTnLst>
                                    <p:set>
                                      <p:cBhvr>
                                        <p:cTn id="176" dur="1" fill="hold">
                                          <p:stCondLst>
                                            <p:cond delay="0"/>
                                          </p:stCondLst>
                                        </p:cTn>
                                        <p:tgtEl>
                                          <p:spTgt spid="6">
                                            <p:graphicEl>
                                              <a:dgm id="{EE137B71-198A-43A4-BDE4-0E07690C1668}"/>
                                            </p:graphicEl>
                                          </p:spTgt>
                                        </p:tgtEl>
                                        <p:attrNameLst>
                                          <p:attrName>style.visibility</p:attrName>
                                        </p:attrNameLst>
                                      </p:cBhvr>
                                      <p:to>
                                        <p:strVal val="visible"/>
                                      </p:to>
                                    </p:set>
                                    <p:anim calcmode="lin" valueType="num">
                                      <p:cBhvr>
                                        <p:cTn id="177" dur="500" fill="hold"/>
                                        <p:tgtEl>
                                          <p:spTgt spid="6">
                                            <p:graphicEl>
                                              <a:dgm id="{EE137B71-198A-43A4-BDE4-0E07690C1668}"/>
                                            </p:graphicEl>
                                          </p:spTgt>
                                        </p:tgtEl>
                                        <p:attrNameLst>
                                          <p:attrName>ppt_x</p:attrName>
                                        </p:attrNameLst>
                                      </p:cBhvr>
                                      <p:tavLst>
                                        <p:tav tm="0">
                                          <p:val>
                                            <p:strVal val="#ppt_x-#ppt_w/2"/>
                                          </p:val>
                                        </p:tav>
                                        <p:tav tm="100000">
                                          <p:val>
                                            <p:strVal val="#ppt_x"/>
                                          </p:val>
                                        </p:tav>
                                      </p:tavLst>
                                    </p:anim>
                                    <p:anim calcmode="lin" valueType="num">
                                      <p:cBhvr>
                                        <p:cTn id="178" dur="500" fill="hold"/>
                                        <p:tgtEl>
                                          <p:spTgt spid="6">
                                            <p:graphicEl>
                                              <a:dgm id="{EE137B71-198A-43A4-BDE4-0E07690C1668}"/>
                                            </p:graphicEl>
                                          </p:spTgt>
                                        </p:tgtEl>
                                        <p:attrNameLst>
                                          <p:attrName>ppt_y</p:attrName>
                                        </p:attrNameLst>
                                      </p:cBhvr>
                                      <p:tavLst>
                                        <p:tav tm="0">
                                          <p:val>
                                            <p:strVal val="#ppt_y"/>
                                          </p:val>
                                        </p:tav>
                                        <p:tav tm="100000">
                                          <p:val>
                                            <p:strVal val="#ppt_y"/>
                                          </p:val>
                                        </p:tav>
                                      </p:tavLst>
                                    </p:anim>
                                    <p:anim calcmode="lin" valueType="num">
                                      <p:cBhvr>
                                        <p:cTn id="179" dur="500" fill="hold"/>
                                        <p:tgtEl>
                                          <p:spTgt spid="6">
                                            <p:graphicEl>
                                              <a:dgm id="{EE137B71-198A-43A4-BDE4-0E07690C1668}"/>
                                            </p:graphicEl>
                                          </p:spTgt>
                                        </p:tgtEl>
                                        <p:attrNameLst>
                                          <p:attrName>ppt_w</p:attrName>
                                        </p:attrNameLst>
                                      </p:cBhvr>
                                      <p:tavLst>
                                        <p:tav tm="0">
                                          <p:val>
                                            <p:fltVal val="0"/>
                                          </p:val>
                                        </p:tav>
                                        <p:tav tm="100000">
                                          <p:val>
                                            <p:strVal val="#ppt_w"/>
                                          </p:val>
                                        </p:tav>
                                      </p:tavLst>
                                    </p:anim>
                                    <p:anim calcmode="lin" valueType="num">
                                      <p:cBhvr>
                                        <p:cTn id="180" dur="500" fill="hold"/>
                                        <p:tgtEl>
                                          <p:spTgt spid="6">
                                            <p:graphicEl>
                                              <a:dgm id="{EE137B71-198A-43A4-BDE4-0E07690C1668}"/>
                                            </p:graphicEl>
                                          </p:spTgt>
                                        </p:tgtEl>
                                        <p:attrNameLst>
                                          <p:attrName>ppt_h</p:attrName>
                                        </p:attrNameLst>
                                      </p:cBhvr>
                                      <p:tavLst>
                                        <p:tav tm="0">
                                          <p:val>
                                            <p:strVal val="#ppt_h"/>
                                          </p:val>
                                        </p:tav>
                                        <p:tav tm="100000">
                                          <p:val>
                                            <p:strVal val="#ppt_h"/>
                                          </p:val>
                                        </p:tav>
                                      </p:tavLst>
                                    </p:anim>
                                  </p:childTnLst>
                                </p:cTn>
                              </p:par>
                              <p:par>
                                <p:cTn id="181" presetID="17" presetClass="entr" presetSubtype="8" fill="hold" grpId="0" nodeType="withEffect">
                                  <p:stCondLst>
                                    <p:cond delay="0"/>
                                  </p:stCondLst>
                                  <p:childTnLst>
                                    <p:set>
                                      <p:cBhvr>
                                        <p:cTn id="182" dur="1" fill="hold">
                                          <p:stCondLst>
                                            <p:cond delay="0"/>
                                          </p:stCondLst>
                                        </p:cTn>
                                        <p:tgtEl>
                                          <p:spTgt spid="6">
                                            <p:graphicEl>
                                              <a:dgm id="{D4E01650-DDFC-4A46-B021-D0FD172F3A81}"/>
                                            </p:graphicEl>
                                          </p:spTgt>
                                        </p:tgtEl>
                                        <p:attrNameLst>
                                          <p:attrName>style.visibility</p:attrName>
                                        </p:attrNameLst>
                                      </p:cBhvr>
                                      <p:to>
                                        <p:strVal val="visible"/>
                                      </p:to>
                                    </p:set>
                                    <p:anim calcmode="lin" valueType="num">
                                      <p:cBhvr>
                                        <p:cTn id="183" dur="500" fill="hold"/>
                                        <p:tgtEl>
                                          <p:spTgt spid="6">
                                            <p:graphicEl>
                                              <a:dgm id="{D4E01650-DDFC-4A46-B021-D0FD172F3A81}"/>
                                            </p:graphicEl>
                                          </p:spTgt>
                                        </p:tgtEl>
                                        <p:attrNameLst>
                                          <p:attrName>ppt_x</p:attrName>
                                        </p:attrNameLst>
                                      </p:cBhvr>
                                      <p:tavLst>
                                        <p:tav tm="0">
                                          <p:val>
                                            <p:strVal val="#ppt_x-#ppt_w/2"/>
                                          </p:val>
                                        </p:tav>
                                        <p:tav tm="100000">
                                          <p:val>
                                            <p:strVal val="#ppt_x"/>
                                          </p:val>
                                        </p:tav>
                                      </p:tavLst>
                                    </p:anim>
                                    <p:anim calcmode="lin" valueType="num">
                                      <p:cBhvr>
                                        <p:cTn id="184" dur="500" fill="hold"/>
                                        <p:tgtEl>
                                          <p:spTgt spid="6">
                                            <p:graphicEl>
                                              <a:dgm id="{D4E01650-DDFC-4A46-B021-D0FD172F3A81}"/>
                                            </p:graphicEl>
                                          </p:spTgt>
                                        </p:tgtEl>
                                        <p:attrNameLst>
                                          <p:attrName>ppt_y</p:attrName>
                                        </p:attrNameLst>
                                      </p:cBhvr>
                                      <p:tavLst>
                                        <p:tav tm="0">
                                          <p:val>
                                            <p:strVal val="#ppt_y"/>
                                          </p:val>
                                        </p:tav>
                                        <p:tav tm="100000">
                                          <p:val>
                                            <p:strVal val="#ppt_y"/>
                                          </p:val>
                                        </p:tav>
                                      </p:tavLst>
                                    </p:anim>
                                    <p:anim calcmode="lin" valueType="num">
                                      <p:cBhvr>
                                        <p:cTn id="185" dur="500" fill="hold"/>
                                        <p:tgtEl>
                                          <p:spTgt spid="6">
                                            <p:graphicEl>
                                              <a:dgm id="{D4E01650-DDFC-4A46-B021-D0FD172F3A81}"/>
                                            </p:graphicEl>
                                          </p:spTgt>
                                        </p:tgtEl>
                                        <p:attrNameLst>
                                          <p:attrName>ppt_w</p:attrName>
                                        </p:attrNameLst>
                                      </p:cBhvr>
                                      <p:tavLst>
                                        <p:tav tm="0">
                                          <p:val>
                                            <p:fltVal val="0"/>
                                          </p:val>
                                        </p:tav>
                                        <p:tav tm="100000">
                                          <p:val>
                                            <p:strVal val="#ppt_w"/>
                                          </p:val>
                                        </p:tav>
                                      </p:tavLst>
                                    </p:anim>
                                    <p:anim calcmode="lin" valueType="num">
                                      <p:cBhvr>
                                        <p:cTn id="186" dur="500" fill="hold"/>
                                        <p:tgtEl>
                                          <p:spTgt spid="6">
                                            <p:graphicEl>
                                              <a:dgm id="{D4E01650-DDFC-4A46-B021-D0FD172F3A81}"/>
                                            </p:graphicEl>
                                          </p:spTgt>
                                        </p:tgtEl>
                                        <p:attrNameLst>
                                          <p:attrName>ppt_h</p:attrName>
                                        </p:attrNameLst>
                                      </p:cBhvr>
                                      <p:tavLst>
                                        <p:tav tm="0">
                                          <p:val>
                                            <p:strVal val="#ppt_h"/>
                                          </p:val>
                                        </p:tav>
                                        <p:tav tm="100000">
                                          <p:val>
                                            <p:strVal val="#ppt_h"/>
                                          </p:val>
                                        </p:tav>
                                      </p:tavLst>
                                    </p:anim>
                                  </p:childTnLst>
                                </p:cTn>
                              </p:par>
                            </p:childTnLst>
                          </p:cTn>
                        </p:par>
                        <p:par>
                          <p:cTn id="187" fill="hold">
                            <p:stCondLst>
                              <p:cond delay="2000"/>
                            </p:stCondLst>
                            <p:childTnLst>
                              <p:par>
                                <p:cTn id="188" presetID="17" presetClass="entr" presetSubtype="8" fill="hold" grpId="0" nodeType="afterEffect">
                                  <p:stCondLst>
                                    <p:cond delay="0"/>
                                  </p:stCondLst>
                                  <p:childTnLst>
                                    <p:set>
                                      <p:cBhvr>
                                        <p:cTn id="189" dur="1" fill="hold">
                                          <p:stCondLst>
                                            <p:cond delay="0"/>
                                          </p:stCondLst>
                                        </p:cTn>
                                        <p:tgtEl>
                                          <p:spTgt spid="6">
                                            <p:graphicEl>
                                              <a:dgm id="{545CF0A4-5376-4370-A3FC-959ED0F39DC4}"/>
                                            </p:graphicEl>
                                          </p:spTgt>
                                        </p:tgtEl>
                                        <p:attrNameLst>
                                          <p:attrName>style.visibility</p:attrName>
                                        </p:attrNameLst>
                                      </p:cBhvr>
                                      <p:to>
                                        <p:strVal val="visible"/>
                                      </p:to>
                                    </p:set>
                                    <p:anim calcmode="lin" valueType="num">
                                      <p:cBhvr>
                                        <p:cTn id="190" dur="500" fill="hold"/>
                                        <p:tgtEl>
                                          <p:spTgt spid="6">
                                            <p:graphicEl>
                                              <a:dgm id="{545CF0A4-5376-4370-A3FC-959ED0F39DC4}"/>
                                            </p:graphicEl>
                                          </p:spTgt>
                                        </p:tgtEl>
                                        <p:attrNameLst>
                                          <p:attrName>ppt_x</p:attrName>
                                        </p:attrNameLst>
                                      </p:cBhvr>
                                      <p:tavLst>
                                        <p:tav tm="0">
                                          <p:val>
                                            <p:strVal val="#ppt_x-#ppt_w/2"/>
                                          </p:val>
                                        </p:tav>
                                        <p:tav tm="100000">
                                          <p:val>
                                            <p:strVal val="#ppt_x"/>
                                          </p:val>
                                        </p:tav>
                                      </p:tavLst>
                                    </p:anim>
                                    <p:anim calcmode="lin" valueType="num">
                                      <p:cBhvr>
                                        <p:cTn id="191" dur="500" fill="hold"/>
                                        <p:tgtEl>
                                          <p:spTgt spid="6">
                                            <p:graphicEl>
                                              <a:dgm id="{545CF0A4-5376-4370-A3FC-959ED0F39DC4}"/>
                                            </p:graphicEl>
                                          </p:spTgt>
                                        </p:tgtEl>
                                        <p:attrNameLst>
                                          <p:attrName>ppt_y</p:attrName>
                                        </p:attrNameLst>
                                      </p:cBhvr>
                                      <p:tavLst>
                                        <p:tav tm="0">
                                          <p:val>
                                            <p:strVal val="#ppt_y"/>
                                          </p:val>
                                        </p:tav>
                                        <p:tav tm="100000">
                                          <p:val>
                                            <p:strVal val="#ppt_y"/>
                                          </p:val>
                                        </p:tav>
                                      </p:tavLst>
                                    </p:anim>
                                    <p:anim calcmode="lin" valueType="num">
                                      <p:cBhvr>
                                        <p:cTn id="192" dur="500" fill="hold"/>
                                        <p:tgtEl>
                                          <p:spTgt spid="6">
                                            <p:graphicEl>
                                              <a:dgm id="{545CF0A4-5376-4370-A3FC-959ED0F39DC4}"/>
                                            </p:graphicEl>
                                          </p:spTgt>
                                        </p:tgtEl>
                                        <p:attrNameLst>
                                          <p:attrName>ppt_w</p:attrName>
                                        </p:attrNameLst>
                                      </p:cBhvr>
                                      <p:tavLst>
                                        <p:tav tm="0">
                                          <p:val>
                                            <p:fltVal val="0"/>
                                          </p:val>
                                        </p:tav>
                                        <p:tav tm="100000">
                                          <p:val>
                                            <p:strVal val="#ppt_w"/>
                                          </p:val>
                                        </p:tav>
                                      </p:tavLst>
                                    </p:anim>
                                    <p:anim calcmode="lin" valueType="num">
                                      <p:cBhvr>
                                        <p:cTn id="193" dur="500" fill="hold"/>
                                        <p:tgtEl>
                                          <p:spTgt spid="6">
                                            <p:graphicEl>
                                              <a:dgm id="{545CF0A4-5376-4370-A3FC-959ED0F39DC4}"/>
                                            </p:graphicEl>
                                          </p:spTgt>
                                        </p:tgtEl>
                                        <p:attrNameLst>
                                          <p:attrName>ppt_h</p:attrName>
                                        </p:attrNameLst>
                                      </p:cBhvr>
                                      <p:tavLst>
                                        <p:tav tm="0">
                                          <p:val>
                                            <p:strVal val="#ppt_h"/>
                                          </p:val>
                                        </p:tav>
                                        <p:tav tm="100000">
                                          <p:val>
                                            <p:strVal val="#ppt_h"/>
                                          </p:val>
                                        </p:tav>
                                      </p:tavLst>
                                    </p:anim>
                                  </p:childTnLst>
                                </p:cTn>
                              </p:par>
                              <p:par>
                                <p:cTn id="194" presetID="17" presetClass="entr" presetSubtype="8" fill="hold" grpId="0" nodeType="withEffect">
                                  <p:stCondLst>
                                    <p:cond delay="0"/>
                                  </p:stCondLst>
                                  <p:childTnLst>
                                    <p:set>
                                      <p:cBhvr>
                                        <p:cTn id="195" dur="1" fill="hold">
                                          <p:stCondLst>
                                            <p:cond delay="0"/>
                                          </p:stCondLst>
                                        </p:cTn>
                                        <p:tgtEl>
                                          <p:spTgt spid="6">
                                            <p:graphicEl>
                                              <a:dgm id="{6F1364B5-DBFE-4B57-8561-0F5561665819}"/>
                                            </p:graphicEl>
                                          </p:spTgt>
                                        </p:tgtEl>
                                        <p:attrNameLst>
                                          <p:attrName>style.visibility</p:attrName>
                                        </p:attrNameLst>
                                      </p:cBhvr>
                                      <p:to>
                                        <p:strVal val="visible"/>
                                      </p:to>
                                    </p:set>
                                    <p:anim calcmode="lin" valueType="num">
                                      <p:cBhvr>
                                        <p:cTn id="196" dur="500" fill="hold"/>
                                        <p:tgtEl>
                                          <p:spTgt spid="6">
                                            <p:graphicEl>
                                              <a:dgm id="{6F1364B5-DBFE-4B57-8561-0F5561665819}"/>
                                            </p:graphicEl>
                                          </p:spTgt>
                                        </p:tgtEl>
                                        <p:attrNameLst>
                                          <p:attrName>ppt_x</p:attrName>
                                        </p:attrNameLst>
                                      </p:cBhvr>
                                      <p:tavLst>
                                        <p:tav tm="0">
                                          <p:val>
                                            <p:strVal val="#ppt_x-#ppt_w/2"/>
                                          </p:val>
                                        </p:tav>
                                        <p:tav tm="100000">
                                          <p:val>
                                            <p:strVal val="#ppt_x"/>
                                          </p:val>
                                        </p:tav>
                                      </p:tavLst>
                                    </p:anim>
                                    <p:anim calcmode="lin" valueType="num">
                                      <p:cBhvr>
                                        <p:cTn id="197" dur="500" fill="hold"/>
                                        <p:tgtEl>
                                          <p:spTgt spid="6">
                                            <p:graphicEl>
                                              <a:dgm id="{6F1364B5-DBFE-4B57-8561-0F5561665819}"/>
                                            </p:graphicEl>
                                          </p:spTgt>
                                        </p:tgtEl>
                                        <p:attrNameLst>
                                          <p:attrName>ppt_y</p:attrName>
                                        </p:attrNameLst>
                                      </p:cBhvr>
                                      <p:tavLst>
                                        <p:tav tm="0">
                                          <p:val>
                                            <p:strVal val="#ppt_y"/>
                                          </p:val>
                                        </p:tav>
                                        <p:tav tm="100000">
                                          <p:val>
                                            <p:strVal val="#ppt_y"/>
                                          </p:val>
                                        </p:tav>
                                      </p:tavLst>
                                    </p:anim>
                                    <p:anim calcmode="lin" valueType="num">
                                      <p:cBhvr>
                                        <p:cTn id="198" dur="500" fill="hold"/>
                                        <p:tgtEl>
                                          <p:spTgt spid="6">
                                            <p:graphicEl>
                                              <a:dgm id="{6F1364B5-DBFE-4B57-8561-0F5561665819}"/>
                                            </p:graphicEl>
                                          </p:spTgt>
                                        </p:tgtEl>
                                        <p:attrNameLst>
                                          <p:attrName>ppt_w</p:attrName>
                                        </p:attrNameLst>
                                      </p:cBhvr>
                                      <p:tavLst>
                                        <p:tav tm="0">
                                          <p:val>
                                            <p:fltVal val="0"/>
                                          </p:val>
                                        </p:tav>
                                        <p:tav tm="100000">
                                          <p:val>
                                            <p:strVal val="#ppt_w"/>
                                          </p:val>
                                        </p:tav>
                                      </p:tavLst>
                                    </p:anim>
                                    <p:anim calcmode="lin" valueType="num">
                                      <p:cBhvr>
                                        <p:cTn id="199" dur="500" fill="hold"/>
                                        <p:tgtEl>
                                          <p:spTgt spid="6">
                                            <p:graphicEl>
                                              <a:dgm id="{6F1364B5-DBFE-4B57-8561-0F5561665819}"/>
                                            </p:graphicEl>
                                          </p:spTgt>
                                        </p:tgtEl>
                                        <p:attrNameLst>
                                          <p:attrName>ppt_h</p:attrName>
                                        </p:attrNameLst>
                                      </p:cBhvr>
                                      <p:tavLst>
                                        <p:tav tm="0">
                                          <p:val>
                                            <p:strVal val="#ppt_h"/>
                                          </p:val>
                                        </p:tav>
                                        <p:tav tm="100000">
                                          <p:val>
                                            <p:strVal val="#ppt_h"/>
                                          </p:val>
                                        </p:tav>
                                      </p:tavLst>
                                    </p:anim>
                                  </p:childTnLst>
                                </p:cTn>
                              </p:par>
                            </p:childTnLst>
                          </p:cTn>
                        </p:par>
                      </p:childTnLst>
                    </p:cTn>
                  </p:par>
                  <p:par>
                    <p:cTn id="200" fill="hold">
                      <p:stCondLst>
                        <p:cond delay="indefinite"/>
                      </p:stCondLst>
                      <p:childTnLst>
                        <p:par>
                          <p:cTn id="201" fill="hold">
                            <p:stCondLst>
                              <p:cond delay="0"/>
                            </p:stCondLst>
                            <p:childTnLst>
                              <p:par>
                                <p:cTn id="202" presetID="17" presetClass="entr" presetSubtype="8" fill="hold" grpId="0" nodeType="clickEffect">
                                  <p:stCondLst>
                                    <p:cond delay="0"/>
                                  </p:stCondLst>
                                  <p:childTnLst>
                                    <p:set>
                                      <p:cBhvr>
                                        <p:cTn id="203" dur="1" fill="hold">
                                          <p:stCondLst>
                                            <p:cond delay="0"/>
                                          </p:stCondLst>
                                        </p:cTn>
                                        <p:tgtEl>
                                          <p:spTgt spid="7">
                                            <p:graphicEl>
                                              <a:dgm id="{A7AA0529-1B05-4CC6-BDBC-051C6E634FEA}"/>
                                            </p:graphicEl>
                                          </p:spTgt>
                                        </p:tgtEl>
                                        <p:attrNameLst>
                                          <p:attrName>style.visibility</p:attrName>
                                        </p:attrNameLst>
                                      </p:cBhvr>
                                      <p:to>
                                        <p:strVal val="visible"/>
                                      </p:to>
                                    </p:set>
                                    <p:anim calcmode="lin" valueType="num">
                                      <p:cBhvr>
                                        <p:cTn id="204" dur="500" fill="hold"/>
                                        <p:tgtEl>
                                          <p:spTgt spid="7">
                                            <p:graphicEl>
                                              <a:dgm id="{A7AA0529-1B05-4CC6-BDBC-051C6E634FEA}"/>
                                            </p:graphicEl>
                                          </p:spTgt>
                                        </p:tgtEl>
                                        <p:attrNameLst>
                                          <p:attrName>ppt_x</p:attrName>
                                        </p:attrNameLst>
                                      </p:cBhvr>
                                      <p:tavLst>
                                        <p:tav tm="0">
                                          <p:val>
                                            <p:strVal val="#ppt_x-#ppt_w/2"/>
                                          </p:val>
                                        </p:tav>
                                        <p:tav tm="100000">
                                          <p:val>
                                            <p:strVal val="#ppt_x"/>
                                          </p:val>
                                        </p:tav>
                                      </p:tavLst>
                                    </p:anim>
                                    <p:anim calcmode="lin" valueType="num">
                                      <p:cBhvr>
                                        <p:cTn id="205" dur="500" fill="hold"/>
                                        <p:tgtEl>
                                          <p:spTgt spid="7">
                                            <p:graphicEl>
                                              <a:dgm id="{A7AA0529-1B05-4CC6-BDBC-051C6E634FEA}"/>
                                            </p:graphicEl>
                                          </p:spTgt>
                                        </p:tgtEl>
                                        <p:attrNameLst>
                                          <p:attrName>ppt_y</p:attrName>
                                        </p:attrNameLst>
                                      </p:cBhvr>
                                      <p:tavLst>
                                        <p:tav tm="0">
                                          <p:val>
                                            <p:strVal val="#ppt_y"/>
                                          </p:val>
                                        </p:tav>
                                        <p:tav tm="100000">
                                          <p:val>
                                            <p:strVal val="#ppt_y"/>
                                          </p:val>
                                        </p:tav>
                                      </p:tavLst>
                                    </p:anim>
                                    <p:anim calcmode="lin" valueType="num">
                                      <p:cBhvr>
                                        <p:cTn id="206" dur="500" fill="hold"/>
                                        <p:tgtEl>
                                          <p:spTgt spid="7">
                                            <p:graphicEl>
                                              <a:dgm id="{A7AA0529-1B05-4CC6-BDBC-051C6E634FEA}"/>
                                            </p:graphicEl>
                                          </p:spTgt>
                                        </p:tgtEl>
                                        <p:attrNameLst>
                                          <p:attrName>ppt_w</p:attrName>
                                        </p:attrNameLst>
                                      </p:cBhvr>
                                      <p:tavLst>
                                        <p:tav tm="0">
                                          <p:val>
                                            <p:fltVal val="0"/>
                                          </p:val>
                                        </p:tav>
                                        <p:tav tm="100000">
                                          <p:val>
                                            <p:strVal val="#ppt_w"/>
                                          </p:val>
                                        </p:tav>
                                      </p:tavLst>
                                    </p:anim>
                                    <p:anim calcmode="lin" valueType="num">
                                      <p:cBhvr>
                                        <p:cTn id="207" dur="500" fill="hold"/>
                                        <p:tgtEl>
                                          <p:spTgt spid="7">
                                            <p:graphicEl>
                                              <a:dgm id="{A7AA0529-1B05-4CC6-BDBC-051C6E634FEA}"/>
                                            </p:graphicEl>
                                          </p:spTgt>
                                        </p:tgtEl>
                                        <p:attrNameLst>
                                          <p:attrName>ppt_h</p:attrName>
                                        </p:attrNameLst>
                                      </p:cBhvr>
                                      <p:tavLst>
                                        <p:tav tm="0">
                                          <p:val>
                                            <p:strVal val="#ppt_h"/>
                                          </p:val>
                                        </p:tav>
                                        <p:tav tm="100000">
                                          <p:val>
                                            <p:strVal val="#ppt_h"/>
                                          </p:val>
                                        </p:tav>
                                      </p:tavLst>
                                    </p:anim>
                                  </p:childTnLst>
                                </p:cTn>
                              </p:par>
                            </p:childTnLst>
                          </p:cTn>
                        </p:par>
                        <p:par>
                          <p:cTn id="208" fill="hold">
                            <p:stCondLst>
                              <p:cond delay="500"/>
                            </p:stCondLst>
                            <p:childTnLst>
                              <p:par>
                                <p:cTn id="209" presetID="17" presetClass="entr" presetSubtype="8" fill="hold" grpId="0" nodeType="afterEffect">
                                  <p:stCondLst>
                                    <p:cond delay="0"/>
                                  </p:stCondLst>
                                  <p:childTnLst>
                                    <p:set>
                                      <p:cBhvr>
                                        <p:cTn id="210" dur="1" fill="hold">
                                          <p:stCondLst>
                                            <p:cond delay="0"/>
                                          </p:stCondLst>
                                        </p:cTn>
                                        <p:tgtEl>
                                          <p:spTgt spid="7">
                                            <p:graphicEl>
                                              <a:dgm id="{A3ED35A4-9B2F-4192-85DB-AC9461C72875}"/>
                                            </p:graphicEl>
                                          </p:spTgt>
                                        </p:tgtEl>
                                        <p:attrNameLst>
                                          <p:attrName>style.visibility</p:attrName>
                                        </p:attrNameLst>
                                      </p:cBhvr>
                                      <p:to>
                                        <p:strVal val="visible"/>
                                      </p:to>
                                    </p:set>
                                    <p:anim calcmode="lin" valueType="num">
                                      <p:cBhvr>
                                        <p:cTn id="211" dur="500" fill="hold"/>
                                        <p:tgtEl>
                                          <p:spTgt spid="7">
                                            <p:graphicEl>
                                              <a:dgm id="{A3ED35A4-9B2F-4192-85DB-AC9461C72875}"/>
                                            </p:graphicEl>
                                          </p:spTgt>
                                        </p:tgtEl>
                                        <p:attrNameLst>
                                          <p:attrName>ppt_x</p:attrName>
                                        </p:attrNameLst>
                                      </p:cBhvr>
                                      <p:tavLst>
                                        <p:tav tm="0">
                                          <p:val>
                                            <p:strVal val="#ppt_x-#ppt_w/2"/>
                                          </p:val>
                                        </p:tav>
                                        <p:tav tm="100000">
                                          <p:val>
                                            <p:strVal val="#ppt_x"/>
                                          </p:val>
                                        </p:tav>
                                      </p:tavLst>
                                    </p:anim>
                                    <p:anim calcmode="lin" valueType="num">
                                      <p:cBhvr>
                                        <p:cTn id="212" dur="500" fill="hold"/>
                                        <p:tgtEl>
                                          <p:spTgt spid="7">
                                            <p:graphicEl>
                                              <a:dgm id="{A3ED35A4-9B2F-4192-85DB-AC9461C72875}"/>
                                            </p:graphicEl>
                                          </p:spTgt>
                                        </p:tgtEl>
                                        <p:attrNameLst>
                                          <p:attrName>ppt_y</p:attrName>
                                        </p:attrNameLst>
                                      </p:cBhvr>
                                      <p:tavLst>
                                        <p:tav tm="0">
                                          <p:val>
                                            <p:strVal val="#ppt_y"/>
                                          </p:val>
                                        </p:tav>
                                        <p:tav tm="100000">
                                          <p:val>
                                            <p:strVal val="#ppt_y"/>
                                          </p:val>
                                        </p:tav>
                                      </p:tavLst>
                                    </p:anim>
                                    <p:anim calcmode="lin" valueType="num">
                                      <p:cBhvr>
                                        <p:cTn id="213" dur="500" fill="hold"/>
                                        <p:tgtEl>
                                          <p:spTgt spid="7">
                                            <p:graphicEl>
                                              <a:dgm id="{A3ED35A4-9B2F-4192-85DB-AC9461C72875}"/>
                                            </p:graphicEl>
                                          </p:spTgt>
                                        </p:tgtEl>
                                        <p:attrNameLst>
                                          <p:attrName>ppt_w</p:attrName>
                                        </p:attrNameLst>
                                      </p:cBhvr>
                                      <p:tavLst>
                                        <p:tav tm="0">
                                          <p:val>
                                            <p:fltVal val="0"/>
                                          </p:val>
                                        </p:tav>
                                        <p:tav tm="100000">
                                          <p:val>
                                            <p:strVal val="#ppt_w"/>
                                          </p:val>
                                        </p:tav>
                                      </p:tavLst>
                                    </p:anim>
                                    <p:anim calcmode="lin" valueType="num">
                                      <p:cBhvr>
                                        <p:cTn id="214" dur="500" fill="hold"/>
                                        <p:tgtEl>
                                          <p:spTgt spid="7">
                                            <p:graphicEl>
                                              <a:dgm id="{A3ED35A4-9B2F-4192-85DB-AC9461C72875}"/>
                                            </p:graphicEl>
                                          </p:spTgt>
                                        </p:tgtEl>
                                        <p:attrNameLst>
                                          <p:attrName>ppt_h</p:attrName>
                                        </p:attrNameLst>
                                      </p:cBhvr>
                                      <p:tavLst>
                                        <p:tav tm="0">
                                          <p:val>
                                            <p:strVal val="#ppt_h"/>
                                          </p:val>
                                        </p:tav>
                                        <p:tav tm="100000">
                                          <p:val>
                                            <p:strVal val="#ppt_h"/>
                                          </p:val>
                                        </p:tav>
                                      </p:tavLst>
                                    </p:anim>
                                  </p:childTnLst>
                                </p:cTn>
                              </p:par>
                              <p:par>
                                <p:cTn id="215" presetID="17" presetClass="entr" presetSubtype="8" fill="hold" grpId="0" nodeType="withEffect">
                                  <p:stCondLst>
                                    <p:cond delay="0"/>
                                  </p:stCondLst>
                                  <p:childTnLst>
                                    <p:set>
                                      <p:cBhvr>
                                        <p:cTn id="216" dur="1" fill="hold">
                                          <p:stCondLst>
                                            <p:cond delay="0"/>
                                          </p:stCondLst>
                                        </p:cTn>
                                        <p:tgtEl>
                                          <p:spTgt spid="7">
                                            <p:graphicEl>
                                              <a:dgm id="{D6A8B71E-4E72-457D-B920-DC899E3BB802}"/>
                                            </p:graphicEl>
                                          </p:spTgt>
                                        </p:tgtEl>
                                        <p:attrNameLst>
                                          <p:attrName>style.visibility</p:attrName>
                                        </p:attrNameLst>
                                      </p:cBhvr>
                                      <p:to>
                                        <p:strVal val="visible"/>
                                      </p:to>
                                    </p:set>
                                    <p:anim calcmode="lin" valueType="num">
                                      <p:cBhvr>
                                        <p:cTn id="217" dur="500" fill="hold"/>
                                        <p:tgtEl>
                                          <p:spTgt spid="7">
                                            <p:graphicEl>
                                              <a:dgm id="{D6A8B71E-4E72-457D-B920-DC899E3BB802}"/>
                                            </p:graphicEl>
                                          </p:spTgt>
                                        </p:tgtEl>
                                        <p:attrNameLst>
                                          <p:attrName>ppt_x</p:attrName>
                                        </p:attrNameLst>
                                      </p:cBhvr>
                                      <p:tavLst>
                                        <p:tav tm="0">
                                          <p:val>
                                            <p:strVal val="#ppt_x-#ppt_w/2"/>
                                          </p:val>
                                        </p:tav>
                                        <p:tav tm="100000">
                                          <p:val>
                                            <p:strVal val="#ppt_x"/>
                                          </p:val>
                                        </p:tav>
                                      </p:tavLst>
                                    </p:anim>
                                    <p:anim calcmode="lin" valueType="num">
                                      <p:cBhvr>
                                        <p:cTn id="218" dur="500" fill="hold"/>
                                        <p:tgtEl>
                                          <p:spTgt spid="7">
                                            <p:graphicEl>
                                              <a:dgm id="{D6A8B71E-4E72-457D-B920-DC899E3BB802}"/>
                                            </p:graphicEl>
                                          </p:spTgt>
                                        </p:tgtEl>
                                        <p:attrNameLst>
                                          <p:attrName>ppt_y</p:attrName>
                                        </p:attrNameLst>
                                      </p:cBhvr>
                                      <p:tavLst>
                                        <p:tav tm="0">
                                          <p:val>
                                            <p:strVal val="#ppt_y"/>
                                          </p:val>
                                        </p:tav>
                                        <p:tav tm="100000">
                                          <p:val>
                                            <p:strVal val="#ppt_y"/>
                                          </p:val>
                                        </p:tav>
                                      </p:tavLst>
                                    </p:anim>
                                    <p:anim calcmode="lin" valueType="num">
                                      <p:cBhvr>
                                        <p:cTn id="219" dur="500" fill="hold"/>
                                        <p:tgtEl>
                                          <p:spTgt spid="7">
                                            <p:graphicEl>
                                              <a:dgm id="{D6A8B71E-4E72-457D-B920-DC899E3BB802}"/>
                                            </p:graphicEl>
                                          </p:spTgt>
                                        </p:tgtEl>
                                        <p:attrNameLst>
                                          <p:attrName>ppt_w</p:attrName>
                                        </p:attrNameLst>
                                      </p:cBhvr>
                                      <p:tavLst>
                                        <p:tav tm="0">
                                          <p:val>
                                            <p:fltVal val="0"/>
                                          </p:val>
                                        </p:tav>
                                        <p:tav tm="100000">
                                          <p:val>
                                            <p:strVal val="#ppt_w"/>
                                          </p:val>
                                        </p:tav>
                                      </p:tavLst>
                                    </p:anim>
                                    <p:anim calcmode="lin" valueType="num">
                                      <p:cBhvr>
                                        <p:cTn id="220" dur="500" fill="hold"/>
                                        <p:tgtEl>
                                          <p:spTgt spid="7">
                                            <p:graphicEl>
                                              <a:dgm id="{D6A8B71E-4E72-457D-B920-DC899E3BB802}"/>
                                            </p:graphicEl>
                                          </p:spTgt>
                                        </p:tgtEl>
                                        <p:attrNameLst>
                                          <p:attrName>ppt_h</p:attrName>
                                        </p:attrNameLst>
                                      </p:cBhvr>
                                      <p:tavLst>
                                        <p:tav tm="0">
                                          <p:val>
                                            <p:strVal val="#ppt_h"/>
                                          </p:val>
                                        </p:tav>
                                        <p:tav tm="100000">
                                          <p:val>
                                            <p:strVal val="#ppt_h"/>
                                          </p:val>
                                        </p:tav>
                                      </p:tavLst>
                                    </p:anim>
                                  </p:childTnLst>
                                </p:cTn>
                              </p:par>
                            </p:childTnLst>
                          </p:cTn>
                        </p:par>
                        <p:par>
                          <p:cTn id="221" fill="hold">
                            <p:stCondLst>
                              <p:cond delay="1000"/>
                            </p:stCondLst>
                            <p:childTnLst>
                              <p:par>
                                <p:cTn id="222" presetID="17" presetClass="entr" presetSubtype="8" fill="hold" grpId="0" nodeType="afterEffect">
                                  <p:stCondLst>
                                    <p:cond delay="0"/>
                                  </p:stCondLst>
                                  <p:childTnLst>
                                    <p:set>
                                      <p:cBhvr>
                                        <p:cTn id="223" dur="1" fill="hold">
                                          <p:stCondLst>
                                            <p:cond delay="0"/>
                                          </p:stCondLst>
                                        </p:cTn>
                                        <p:tgtEl>
                                          <p:spTgt spid="7">
                                            <p:graphicEl>
                                              <a:dgm id="{1C33A972-450A-49B0-9278-CCFF373C2FF7}"/>
                                            </p:graphicEl>
                                          </p:spTgt>
                                        </p:tgtEl>
                                        <p:attrNameLst>
                                          <p:attrName>style.visibility</p:attrName>
                                        </p:attrNameLst>
                                      </p:cBhvr>
                                      <p:to>
                                        <p:strVal val="visible"/>
                                      </p:to>
                                    </p:set>
                                    <p:anim calcmode="lin" valueType="num">
                                      <p:cBhvr>
                                        <p:cTn id="224" dur="500" fill="hold"/>
                                        <p:tgtEl>
                                          <p:spTgt spid="7">
                                            <p:graphicEl>
                                              <a:dgm id="{1C33A972-450A-49B0-9278-CCFF373C2FF7}"/>
                                            </p:graphicEl>
                                          </p:spTgt>
                                        </p:tgtEl>
                                        <p:attrNameLst>
                                          <p:attrName>ppt_x</p:attrName>
                                        </p:attrNameLst>
                                      </p:cBhvr>
                                      <p:tavLst>
                                        <p:tav tm="0">
                                          <p:val>
                                            <p:strVal val="#ppt_x-#ppt_w/2"/>
                                          </p:val>
                                        </p:tav>
                                        <p:tav tm="100000">
                                          <p:val>
                                            <p:strVal val="#ppt_x"/>
                                          </p:val>
                                        </p:tav>
                                      </p:tavLst>
                                    </p:anim>
                                    <p:anim calcmode="lin" valueType="num">
                                      <p:cBhvr>
                                        <p:cTn id="225" dur="500" fill="hold"/>
                                        <p:tgtEl>
                                          <p:spTgt spid="7">
                                            <p:graphicEl>
                                              <a:dgm id="{1C33A972-450A-49B0-9278-CCFF373C2FF7}"/>
                                            </p:graphicEl>
                                          </p:spTgt>
                                        </p:tgtEl>
                                        <p:attrNameLst>
                                          <p:attrName>ppt_y</p:attrName>
                                        </p:attrNameLst>
                                      </p:cBhvr>
                                      <p:tavLst>
                                        <p:tav tm="0">
                                          <p:val>
                                            <p:strVal val="#ppt_y"/>
                                          </p:val>
                                        </p:tav>
                                        <p:tav tm="100000">
                                          <p:val>
                                            <p:strVal val="#ppt_y"/>
                                          </p:val>
                                        </p:tav>
                                      </p:tavLst>
                                    </p:anim>
                                    <p:anim calcmode="lin" valueType="num">
                                      <p:cBhvr>
                                        <p:cTn id="226" dur="500" fill="hold"/>
                                        <p:tgtEl>
                                          <p:spTgt spid="7">
                                            <p:graphicEl>
                                              <a:dgm id="{1C33A972-450A-49B0-9278-CCFF373C2FF7}"/>
                                            </p:graphicEl>
                                          </p:spTgt>
                                        </p:tgtEl>
                                        <p:attrNameLst>
                                          <p:attrName>ppt_w</p:attrName>
                                        </p:attrNameLst>
                                      </p:cBhvr>
                                      <p:tavLst>
                                        <p:tav tm="0">
                                          <p:val>
                                            <p:fltVal val="0"/>
                                          </p:val>
                                        </p:tav>
                                        <p:tav tm="100000">
                                          <p:val>
                                            <p:strVal val="#ppt_w"/>
                                          </p:val>
                                        </p:tav>
                                      </p:tavLst>
                                    </p:anim>
                                    <p:anim calcmode="lin" valueType="num">
                                      <p:cBhvr>
                                        <p:cTn id="227" dur="500" fill="hold"/>
                                        <p:tgtEl>
                                          <p:spTgt spid="7">
                                            <p:graphicEl>
                                              <a:dgm id="{1C33A972-450A-49B0-9278-CCFF373C2FF7}"/>
                                            </p:graphicEl>
                                          </p:spTgt>
                                        </p:tgtEl>
                                        <p:attrNameLst>
                                          <p:attrName>ppt_h</p:attrName>
                                        </p:attrNameLst>
                                      </p:cBhvr>
                                      <p:tavLst>
                                        <p:tav tm="0">
                                          <p:val>
                                            <p:strVal val="#ppt_h"/>
                                          </p:val>
                                        </p:tav>
                                        <p:tav tm="100000">
                                          <p:val>
                                            <p:strVal val="#ppt_h"/>
                                          </p:val>
                                        </p:tav>
                                      </p:tavLst>
                                    </p:anim>
                                  </p:childTnLst>
                                </p:cTn>
                              </p:par>
                              <p:par>
                                <p:cTn id="228" presetID="17" presetClass="entr" presetSubtype="8" fill="hold" grpId="0" nodeType="withEffect">
                                  <p:stCondLst>
                                    <p:cond delay="0"/>
                                  </p:stCondLst>
                                  <p:childTnLst>
                                    <p:set>
                                      <p:cBhvr>
                                        <p:cTn id="229" dur="1" fill="hold">
                                          <p:stCondLst>
                                            <p:cond delay="0"/>
                                          </p:stCondLst>
                                        </p:cTn>
                                        <p:tgtEl>
                                          <p:spTgt spid="7">
                                            <p:graphicEl>
                                              <a:dgm id="{831BC276-98CC-4050-B580-8CC2834D25F2}"/>
                                            </p:graphicEl>
                                          </p:spTgt>
                                        </p:tgtEl>
                                        <p:attrNameLst>
                                          <p:attrName>style.visibility</p:attrName>
                                        </p:attrNameLst>
                                      </p:cBhvr>
                                      <p:to>
                                        <p:strVal val="visible"/>
                                      </p:to>
                                    </p:set>
                                    <p:anim calcmode="lin" valueType="num">
                                      <p:cBhvr>
                                        <p:cTn id="230" dur="500" fill="hold"/>
                                        <p:tgtEl>
                                          <p:spTgt spid="7">
                                            <p:graphicEl>
                                              <a:dgm id="{831BC276-98CC-4050-B580-8CC2834D25F2}"/>
                                            </p:graphicEl>
                                          </p:spTgt>
                                        </p:tgtEl>
                                        <p:attrNameLst>
                                          <p:attrName>ppt_x</p:attrName>
                                        </p:attrNameLst>
                                      </p:cBhvr>
                                      <p:tavLst>
                                        <p:tav tm="0">
                                          <p:val>
                                            <p:strVal val="#ppt_x-#ppt_w/2"/>
                                          </p:val>
                                        </p:tav>
                                        <p:tav tm="100000">
                                          <p:val>
                                            <p:strVal val="#ppt_x"/>
                                          </p:val>
                                        </p:tav>
                                      </p:tavLst>
                                    </p:anim>
                                    <p:anim calcmode="lin" valueType="num">
                                      <p:cBhvr>
                                        <p:cTn id="231" dur="500" fill="hold"/>
                                        <p:tgtEl>
                                          <p:spTgt spid="7">
                                            <p:graphicEl>
                                              <a:dgm id="{831BC276-98CC-4050-B580-8CC2834D25F2}"/>
                                            </p:graphicEl>
                                          </p:spTgt>
                                        </p:tgtEl>
                                        <p:attrNameLst>
                                          <p:attrName>ppt_y</p:attrName>
                                        </p:attrNameLst>
                                      </p:cBhvr>
                                      <p:tavLst>
                                        <p:tav tm="0">
                                          <p:val>
                                            <p:strVal val="#ppt_y"/>
                                          </p:val>
                                        </p:tav>
                                        <p:tav tm="100000">
                                          <p:val>
                                            <p:strVal val="#ppt_y"/>
                                          </p:val>
                                        </p:tav>
                                      </p:tavLst>
                                    </p:anim>
                                    <p:anim calcmode="lin" valueType="num">
                                      <p:cBhvr>
                                        <p:cTn id="232" dur="500" fill="hold"/>
                                        <p:tgtEl>
                                          <p:spTgt spid="7">
                                            <p:graphicEl>
                                              <a:dgm id="{831BC276-98CC-4050-B580-8CC2834D25F2}"/>
                                            </p:graphicEl>
                                          </p:spTgt>
                                        </p:tgtEl>
                                        <p:attrNameLst>
                                          <p:attrName>ppt_w</p:attrName>
                                        </p:attrNameLst>
                                      </p:cBhvr>
                                      <p:tavLst>
                                        <p:tav tm="0">
                                          <p:val>
                                            <p:fltVal val="0"/>
                                          </p:val>
                                        </p:tav>
                                        <p:tav tm="100000">
                                          <p:val>
                                            <p:strVal val="#ppt_w"/>
                                          </p:val>
                                        </p:tav>
                                      </p:tavLst>
                                    </p:anim>
                                    <p:anim calcmode="lin" valueType="num">
                                      <p:cBhvr>
                                        <p:cTn id="233" dur="500" fill="hold"/>
                                        <p:tgtEl>
                                          <p:spTgt spid="7">
                                            <p:graphicEl>
                                              <a:dgm id="{831BC276-98CC-4050-B580-8CC2834D25F2}"/>
                                            </p:graphicEl>
                                          </p:spTgt>
                                        </p:tgtEl>
                                        <p:attrNameLst>
                                          <p:attrName>ppt_h</p:attrName>
                                        </p:attrNameLst>
                                      </p:cBhvr>
                                      <p:tavLst>
                                        <p:tav tm="0">
                                          <p:val>
                                            <p:strVal val="#ppt_h"/>
                                          </p:val>
                                        </p:tav>
                                        <p:tav tm="100000">
                                          <p:val>
                                            <p:strVal val="#ppt_h"/>
                                          </p:val>
                                        </p:tav>
                                      </p:tavLst>
                                    </p:anim>
                                  </p:childTnLst>
                                </p:cTn>
                              </p:par>
                            </p:childTnLst>
                          </p:cTn>
                        </p:par>
                        <p:par>
                          <p:cTn id="234" fill="hold">
                            <p:stCondLst>
                              <p:cond delay="1500"/>
                            </p:stCondLst>
                            <p:childTnLst>
                              <p:par>
                                <p:cTn id="235" presetID="17" presetClass="entr" presetSubtype="8" fill="hold" grpId="0" nodeType="afterEffect">
                                  <p:stCondLst>
                                    <p:cond delay="0"/>
                                  </p:stCondLst>
                                  <p:childTnLst>
                                    <p:set>
                                      <p:cBhvr>
                                        <p:cTn id="236" dur="1" fill="hold">
                                          <p:stCondLst>
                                            <p:cond delay="0"/>
                                          </p:stCondLst>
                                        </p:cTn>
                                        <p:tgtEl>
                                          <p:spTgt spid="7">
                                            <p:graphicEl>
                                              <a:dgm id="{EE137B71-198A-43A4-BDE4-0E07690C1668}"/>
                                            </p:graphicEl>
                                          </p:spTgt>
                                        </p:tgtEl>
                                        <p:attrNameLst>
                                          <p:attrName>style.visibility</p:attrName>
                                        </p:attrNameLst>
                                      </p:cBhvr>
                                      <p:to>
                                        <p:strVal val="visible"/>
                                      </p:to>
                                    </p:set>
                                    <p:anim calcmode="lin" valueType="num">
                                      <p:cBhvr>
                                        <p:cTn id="237" dur="500" fill="hold"/>
                                        <p:tgtEl>
                                          <p:spTgt spid="7">
                                            <p:graphicEl>
                                              <a:dgm id="{EE137B71-198A-43A4-BDE4-0E07690C1668}"/>
                                            </p:graphicEl>
                                          </p:spTgt>
                                        </p:tgtEl>
                                        <p:attrNameLst>
                                          <p:attrName>ppt_x</p:attrName>
                                        </p:attrNameLst>
                                      </p:cBhvr>
                                      <p:tavLst>
                                        <p:tav tm="0">
                                          <p:val>
                                            <p:strVal val="#ppt_x-#ppt_w/2"/>
                                          </p:val>
                                        </p:tav>
                                        <p:tav tm="100000">
                                          <p:val>
                                            <p:strVal val="#ppt_x"/>
                                          </p:val>
                                        </p:tav>
                                      </p:tavLst>
                                    </p:anim>
                                    <p:anim calcmode="lin" valueType="num">
                                      <p:cBhvr>
                                        <p:cTn id="238" dur="500" fill="hold"/>
                                        <p:tgtEl>
                                          <p:spTgt spid="7">
                                            <p:graphicEl>
                                              <a:dgm id="{EE137B71-198A-43A4-BDE4-0E07690C1668}"/>
                                            </p:graphicEl>
                                          </p:spTgt>
                                        </p:tgtEl>
                                        <p:attrNameLst>
                                          <p:attrName>ppt_y</p:attrName>
                                        </p:attrNameLst>
                                      </p:cBhvr>
                                      <p:tavLst>
                                        <p:tav tm="0">
                                          <p:val>
                                            <p:strVal val="#ppt_y"/>
                                          </p:val>
                                        </p:tav>
                                        <p:tav tm="100000">
                                          <p:val>
                                            <p:strVal val="#ppt_y"/>
                                          </p:val>
                                        </p:tav>
                                      </p:tavLst>
                                    </p:anim>
                                    <p:anim calcmode="lin" valueType="num">
                                      <p:cBhvr>
                                        <p:cTn id="239" dur="500" fill="hold"/>
                                        <p:tgtEl>
                                          <p:spTgt spid="7">
                                            <p:graphicEl>
                                              <a:dgm id="{EE137B71-198A-43A4-BDE4-0E07690C1668}"/>
                                            </p:graphicEl>
                                          </p:spTgt>
                                        </p:tgtEl>
                                        <p:attrNameLst>
                                          <p:attrName>ppt_w</p:attrName>
                                        </p:attrNameLst>
                                      </p:cBhvr>
                                      <p:tavLst>
                                        <p:tav tm="0">
                                          <p:val>
                                            <p:fltVal val="0"/>
                                          </p:val>
                                        </p:tav>
                                        <p:tav tm="100000">
                                          <p:val>
                                            <p:strVal val="#ppt_w"/>
                                          </p:val>
                                        </p:tav>
                                      </p:tavLst>
                                    </p:anim>
                                    <p:anim calcmode="lin" valueType="num">
                                      <p:cBhvr>
                                        <p:cTn id="240" dur="500" fill="hold"/>
                                        <p:tgtEl>
                                          <p:spTgt spid="7">
                                            <p:graphicEl>
                                              <a:dgm id="{EE137B71-198A-43A4-BDE4-0E07690C1668}"/>
                                            </p:graphicEl>
                                          </p:spTgt>
                                        </p:tgtEl>
                                        <p:attrNameLst>
                                          <p:attrName>ppt_h</p:attrName>
                                        </p:attrNameLst>
                                      </p:cBhvr>
                                      <p:tavLst>
                                        <p:tav tm="0">
                                          <p:val>
                                            <p:strVal val="#ppt_h"/>
                                          </p:val>
                                        </p:tav>
                                        <p:tav tm="100000">
                                          <p:val>
                                            <p:strVal val="#ppt_h"/>
                                          </p:val>
                                        </p:tav>
                                      </p:tavLst>
                                    </p:anim>
                                  </p:childTnLst>
                                </p:cTn>
                              </p:par>
                              <p:par>
                                <p:cTn id="241" presetID="17" presetClass="entr" presetSubtype="8" fill="hold" grpId="0" nodeType="withEffect">
                                  <p:stCondLst>
                                    <p:cond delay="0"/>
                                  </p:stCondLst>
                                  <p:childTnLst>
                                    <p:set>
                                      <p:cBhvr>
                                        <p:cTn id="242" dur="1" fill="hold">
                                          <p:stCondLst>
                                            <p:cond delay="0"/>
                                          </p:stCondLst>
                                        </p:cTn>
                                        <p:tgtEl>
                                          <p:spTgt spid="7">
                                            <p:graphicEl>
                                              <a:dgm id="{D4E01650-DDFC-4A46-B021-D0FD172F3A81}"/>
                                            </p:graphicEl>
                                          </p:spTgt>
                                        </p:tgtEl>
                                        <p:attrNameLst>
                                          <p:attrName>style.visibility</p:attrName>
                                        </p:attrNameLst>
                                      </p:cBhvr>
                                      <p:to>
                                        <p:strVal val="visible"/>
                                      </p:to>
                                    </p:set>
                                    <p:anim calcmode="lin" valueType="num">
                                      <p:cBhvr>
                                        <p:cTn id="243" dur="500" fill="hold"/>
                                        <p:tgtEl>
                                          <p:spTgt spid="7">
                                            <p:graphicEl>
                                              <a:dgm id="{D4E01650-DDFC-4A46-B021-D0FD172F3A81}"/>
                                            </p:graphicEl>
                                          </p:spTgt>
                                        </p:tgtEl>
                                        <p:attrNameLst>
                                          <p:attrName>ppt_x</p:attrName>
                                        </p:attrNameLst>
                                      </p:cBhvr>
                                      <p:tavLst>
                                        <p:tav tm="0">
                                          <p:val>
                                            <p:strVal val="#ppt_x-#ppt_w/2"/>
                                          </p:val>
                                        </p:tav>
                                        <p:tav tm="100000">
                                          <p:val>
                                            <p:strVal val="#ppt_x"/>
                                          </p:val>
                                        </p:tav>
                                      </p:tavLst>
                                    </p:anim>
                                    <p:anim calcmode="lin" valueType="num">
                                      <p:cBhvr>
                                        <p:cTn id="244" dur="500" fill="hold"/>
                                        <p:tgtEl>
                                          <p:spTgt spid="7">
                                            <p:graphicEl>
                                              <a:dgm id="{D4E01650-DDFC-4A46-B021-D0FD172F3A81}"/>
                                            </p:graphicEl>
                                          </p:spTgt>
                                        </p:tgtEl>
                                        <p:attrNameLst>
                                          <p:attrName>ppt_y</p:attrName>
                                        </p:attrNameLst>
                                      </p:cBhvr>
                                      <p:tavLst>
                                        <p:tav tm="0">
                                          <p:val>
                                            <p:strVal val="#ppt_y"/>
                                          </p:val>
                                        </p:tav>
                                        <p:tav tm="100000">
                                          <p:val>
                                            <p:strVal val="#ppt_y"/>
                                          </p:val>
                                        </p:tav>
                                      </p:tavLst>
                                    </p:anim>
                                    <p:anim calcmode="lin" valueType="num">
                                      <p:cBhvr>
                                        <p:cTn id="245" dur="500" fill="hold"/>
                                        <p:tgtEl>
                                          <p:spTgt spid="7">
                                            <p:graphicEl>
                                              <a:dgm id="{D4E01650-DDFC-4A46-B021-D0FD172F3A81}"/>
                                            </p:graphicEl>
                                          </p:spTgt>
                                        </p:tgtEl>
                                        <p:attrNameLst>
                                          <p:attrName>ppt_w</p:attrName>
                                        </p:attrNameLst>
                                      </p:cBhvr>
                                      <p:tavLst>
                                        <p:tav tm="0">
                                          <p:val>
                                            <p:fltVal val="0"/>
                                          </p:val>
                                        </p:tav>
                                        <p:tav tm="100000">
                                          <p:val>
                                            <p:strVal val="#ppt_w"/>
                                          </p:val>
                                        </p:tav>
                                      </p:tavLst>
                                    </p:anim>
                                    <p:anim calcmode="lin" valueType="num">
                                      <p:cBhvr>
                                        <p:cTn id="246" dur="500" fill="hold"/>
                                        <p:tgtEl>
                                          <p:spTgt spid="7">
                                            <p:graphicEl>
                                              <a:dgm id="{D4E01650-DDFC-4A46-B021-D0FD172F3A81}"/>
                                            </p:graphicEl>
                                          </p:spTgt>
                                        </p:tgtEl>
                                        <p:attrNameLst>
                                          <p:attrName>ppt_h</p:attrName>
                                        </p:attrNameLst>
                                      </p:cBhvr>
                                      <p:tavLst>
                                        <p:tav tm="0">
                                          <p:val>
                                            <p:strVal val="#ppt_h"/>
                                          </p:val>
                                        </p:tav>
                                        <p:tav tm="100000">
                                          <p:val>
                                            <p:strVal val="#ppt_h"/>
                                          </p:val>
                                        </p:tav>
                                      </p:tavLst>
                                    </p:anim>
                                  </p:childTnLst>
                                </p:cTn>
                              </p:par>
                            </p:childTnLst>
                          </p:cTn>
                        </p:par>
                        <p:par>
                          <p:cTn id="247" fill="hold">
                            <p:stCondLst>
                              <p:cond delay="2000"/>
                            </p:stCondLst>
                            <p:childTnLst>
                              <p:par>
                                <p:cTn id="248" presetID="17" presetClass="entr" presetSubtype="8" fill="hold" grpId="0" nodeType="afterEffect">
                                  <p:stCondLst>
                                    <p:cond delay="0"/>
                                  </p:stCondLst>
                                  <p:childTnLst>
                                    <p:set>
                                      <p:cBhvr>
                                        <p:cTn id="249" dur="1" fill="hold">
                                          <p:stCondLst>
                                            <p:cond delay="0"/>
                                          </p:stCondLst>
                                        </p:cTn>
                                        <p:tgtEl>
                                          <p:spTgt spid="7">
                                            <p:graphicEl>
                                              <a:dgm id="{545CF0A4-5376-4370-A3FC-959ED0F39DC4}"/>
                                            </p:graphicEl>
                                          </p:spTgt>
                                        </p:tgtEl>
                                        <p:attrNameLst>
                                          <p:attrName>style.visibility</p:attrName>
                                        </p:attrNameLst>
                                      </p:cBhvr>
                                      <p:to>
                                        <p:strVal val="visible"/>
                                      </p:to>
                                    </p:set>
                                    <p:anim calcmode="lin" valueType="num">
                                      <p:cBhvr>
                                        <p:cTn id="250" dur="500" fill="hold"/>
                                        <p:tgtEl>
                                          <p:spTgt spid="7">
                                            <p:graphicEl>
                                              <a:dgm id="{545CF0A4-5376-4370-A3FC-959ED0F39DC4}"/>
                                            </p:graphicEl>
                                          </p:spTgt>
                                        </p:tgtEl>
                                        <p:attrNameLst>
                                          <p:attrName>ppt_x</p:attrName>
                                        </p:attrNameLst>
                                      </p:cBhvr>
                                      <p:tavLst>
                                        <p:tav tm="0">
                                          <p:val>
                                            <p:strVal val="#ppt_x-#ppt_w/2"/>
                                          </p:val>
                                        </p:tav>
                                        <p:tav tm="100000">
                                          <p:val>
                                            <p:strVal val="#ppt_x"/>
                                          </p:val>
                                        </p:tav>
                                      </p:tavLst>
                                    </p:anim>
                                    <p:anim calcmode="lin" valueType="num">
                                      <p:cBhvr>
                                        <p:cTn id="251" dur="500" fill="hold"/>
                                        <p:tgtEl>
                                          <p:spTgt spid="7">
                                            <p:graphicEl>
                                              <a:dgm id="{545CF0A4-5376-4370-A3FC-959ED0F39DC4}"/>
                                            </p:graphicEl>
                                          </p:spTgt>
                                        </p:tgtEl>
                                        <p:attrNameLst>
                                          <p:attrName>ppt_y</p:attrName>
                                        </p:attrNameLst>
                                      </p:cBhvr>
                                      <p:tavLst>
                                        <p:tav tm="0">
                                          <p:val>
                                            <p:strVal val="#ppt_y"/>
                                          </p:val>
                                        </p:tav>
                                        <p:tav tm="100000">
                                          <p:val>
                                            <p:strVal val="#ppt_y"/>
                                          </p:val>
                                        </p:tav>
                                      </p:tavLst>
                                    </p:anim>
                                    <p:anim calcmode="lin" valueType="num">
                                      <p:cBhvr>
                                        <p:cTn id="252" dur="500" fill="hold"/>
                                        <p:tgtEl>
                                          <p:spTgt spid="7">
                                            <p:graphicEl>
                                              <a:dgm id="{545CF0A4-5376-4370-A3FC-959ED0F39DC4}"/>
                                            </p:graphicEl>
                                          </p:spTgt>
                                        </p:tgtEl>
                                        <p:attrNameLst>
                                          <p:attrName>ppt_w</p:attrName>
                                        </p:attrNameLst>
                                      </p:cBhvr>
                                      <p:tavLst>
                                        <p:tav tm="0">
                                          <p:val>
                                            <p:fltVal val="0"/>
                                          </p:val>
                                        </p:tav>
                                        <p:tav tm="100000">
                                          <p:val>
                                            <p:strVal val="#ppt_w"/>
                                          </p:val>
                                        </p:tav>
                                      </p:tavLst>
                                    </p:anim>
                                    <p:anim calcmode="lin" valueType="num">
                                      <p:cBhvr>
                                        <p:cTn id="253" dur="500" fill="hold"/>
                                        <p:tgtEl>
                                          <p:spTgt spid="7">
                                            <p:graphicEl>
                                              <a:dgm id="{545CF0A4-5376-4370-A3FC-959ED0F39DC4}"/>
                                            </p:graphicEl>
                                          </p:spTgt>
                                        </p:tgtEl>
                                        <p:attrNameLst>
                                          <p:attrName>ppt_h</p:attrName>
                                        </p:attrNameLst>
                                      </p:cBhvr>
                                      <p:tavLst>
                                        <p:tav tm="0">
                                          <p:val>
                                            <p:strVal val="#ppt_h"/>
                                          </p:val>
                                        </p:tav>
                                        <p:tav tm="100000">
                                          <p:val>
                                            <p:strVal val="#ppt_h"/>
                                          </p:val>
                                        </p:tav>
                                      </p:tavLst>
                                    </p:anim>
                                  </p:childTnLst>
                                </p:cTn>
                              </p:par>
                              <p:par>
                                <p:cTn id="254" presetID="17" presetClass="entr" presetSubtype="8" fill="hold" grpId="0" nodeType="withEffect">
                                  <p:stCondLst>
                                    <p:cond delay="0"/>
                                  </p:stCondLst>
                                  <p:childTnLst>
                                    <p:set>
                                      <p:cBhvr>
                                        <p:cTn id="255" dur="1" fill="hold">
                                          <p:stCondLst>
                                            <p:cond delay="0"/>
                                          </p:stCondLst>
                                        </p:cTn>
                                        <p:tgtEl>
                                          <p:spTgt spid="7">
                                            <p:graphicEl>
                                              <a:dgm id="{6F1364B5-DBFE-4B57-8561-0F5561665819}"/>
                                            </p:graphicEl>
                                          </p:spTgt>
                                        </p:tgtEl>
                                        <p:attrNameLst>
                                          <p:attrName>style.visibility</p:attrName>
                                        </p:attrNameLst>
                                      </p:cBhvr>
                                      <p:to>
                                        <p:strVal val="visible"/>
                                      </p:to>
                                    </p:set>
                                    <p:anim calcmode="lin" valueType="num">
                                      <p:cBhvr>
                                        <p:cTn id="256" dur="500" fill="hold"/>
                                        <p:tgtEl>
                                          <p:spTgt spid="7">
                                            <p:graphicEl>
                                              <a:dgm id="{6F1364B5-DBFE-4B57-8561-0F5561665819}"/>
                                            </p:graphicEl>
                                          </p:spTgt>
                                        </p:tgtEl>
                                        <p:attrNameLst>
                                          <p:attrName>ppt_x</p:attrName>
                                        </p:attrNameLst>
                                      </p:cBhvr>
                                      <p:tavLst>
                                        <p:tav tm="0">
                                          <p:val>
                                            <p:strVal val="#ppt_x-#ppt_w/2"/>
                                          </p:val>
                                        </p:tav>
                                        <p:tav tm="100000">
                                          <p:val>
                                            <p:strVal val="#ppt_x"/>
                                          </p:val>
                                        </p:tav>
                                      </p:tavLst>
                                    </p:anim>
                                    <p:anim calcmode="lin" valueType="num">
                                      <p:cBhvr>
                                        <p:cTn id="257" dur="500" fill="hold"/>
                                        <p:tgtEl>
                                          <p:spTgt spid="7">
                                            <p:graphicEl>
                                              <a:dgm id="{6F1364B5-DBFE-4B57-8561-0F5561665819}"/>
                                            </p:graphicEl>
                                          </p:spTgt>
                                        </p:tgtEl>
                                        <p:attrNameLst>
                                          <p:attrName>ppt_y</p:attrName>
                                        </p:attrNameLst>
                                      </p:cBhvr>
                                      <p:tavLst>
                                        <p:tav tm="0">
                                          <p:val>
                                            <p:strVal val="#ppt_y"/>
                                          </p:val>
                                        </p:tav>
                                        <p:tav tm="100000">
                                          <p:val>
                                            <p:strVal val="#ppt_y"/>
                                          </p:val>
                                        </p:tav>
                                      </p:tavLst>
                                    </p:anim>
                                    <p:anim calcmode="lin" valueType="num">
                                      <p:cBhvr>
                                        <p:cTn id="258" dur="500" fill="hold"/>
                                        <p:tgtEl>
                                          <p:spTgt spid="7">
                                            <p:graphicEl>
                                              <a:dgm id="{6F1364B5-DBFE-4B57-8561-0F5561665819}"/>
                                            </p:graphicEl>
                                          </p:spTgt>
                                        </p:tgtEl>
                                        <p:attrNameLst>
                                          <p:attrName>ppt_w</p:attrName>
                                        </p:attrNameLst>
                                      </p:cBhvr>
                                      <p:tavLst>
                                        <p:tav tm="0">
                                          <p:val>
                                            <p:fltVal val="0"/>
                                          </p:val>
                                        </p:tav>
                                        <p:tav tm="100000">
                                          <p:val>
                                            <p:strVal val="#ppt_w"/>
                                          </p:val>
                                        </p:tav>
                                      </p:tavLst>
                                    </p:anim>
                                    <p:anim calcmode="lin" valueType="num">
                                      <p:cBhvr>
                                        <p:cTn id="259" dur="500" fill="hold"/>
                                        <p:tgtEl>
                                          <p:spTgt spid="7">
                                            <p:graphicEl>
                                              <a:dgm id="{6F1364B5-DBFE-4B57-8561-0F5561665819}"/>
                                            </p:graphicEl>
                                          </p:spTgt>
                                        </p:tgtEl>
                                        <p:attrNameLst>
                                          <p:attrName>ppt_h</p:attrName>
                                        </p:attrNameLst>
                                      </p:cBhvr>
                                      <p:tavLst>
                                        <p:tav tm="0">
                                          <p:val>
                                            <p:strVal val="#ppt_h"/>
                                          </p:val>
                                        </p:tav>
                                        <p:tav tm="100000">
                                          <p:val>
                                            <p:strVal val="#ppt_h"/>
                                          </p:val>
                                        </p:tav>
                                      </p:tavLst>
                                    </p:anim>
                                  </p:childTnLst>
                                </p:cTn>
                              </p:par>
                            </p:childTnLst>
                          </p:cTn>
                        </p:par>
                      </p:childTnLst>
                    </p:cTn>
                  </p:par>
                  <p:par>
                    <p:cTn id="260" fill="hold">
                      <p:stCondLst>
                        <p:cond delay="indefinite"/>
                      </p:stCondLst>
                      <p:childTnLst>
                        <p:par>
                          <p:cTn id="261" fill="hold">
                            <p:stCondLst>
                              <p:cond delay="0"/>
                            </p:stCondLst>
                            <p:childTnLst>
                              <p:par>
                                <p:cTn id="262" presetID="34" presetClass="entr" presetSubtype="0" fill="hold" grpId="0" nodeType="clickEffect">
                                  <p:stCondLst>
                                    <p:cond delay="0"/>
                                  </p:stCondLst>
                                  <p:childTnLst>
                                    <p:set>
                                      <p:cBhvr>
                                        <p:cTn id="263" dur="1" fill="hold">
                                          <p:stCondLst>
                                            <p:cond delay="0"/>
                                          </p:stCondLst>
                                        </p:cTn>
                                        <p:tgtEl>
                                          <p:spTgt spid="8"/>
                                        </p:tgtEl>
                                        <p:attrNameLst>
                                          <p:attrName>style.visibility</p:attrName>
                                        </p:attrNameLst>
                                      </p:cBhvr>
                                      <p:to>
                                        <p:strVal val="visible"/>
                                      </p:to>
                                    </p:set>
                                    <p:anim from="(-#ppt_w/2)" to="(#ppt_x)" calcmode="lin" valueType="num">
                                      <p:cBhvr>
                                        <p:cTn id="264" dur="600" fill="hold">
                                          <p:stCondLst>
                                            <p:cond delay="0"/>
                                          </p:stCondLst>
                                        </p:cTn>
                                        <p:tgtEl>
                                          <p:spTgt spid="8"/>
                                        </p:tgtEl>
                                        <p:attrNameLst>
                                          <p:attrName>ppt_x</p:attrName>
                                        </p:attrNameLst>
                                      </p:cBhvr>
                                    </p:anim>
                                    <p:anim from="0" to="-1.0" calcmode="lin" valueType="num">
                                      <p:cBhvr>
                                        <p:cTn id="265" dur="200" decel="50000" autoRev="1" fill="hold">
                                          <p:stCondLst>
                                            <p:cond delay="600"/>
                                          </p:stCondLst>
                                        </p:cTn>
                                        <p:tgtEl>
                                          <p:spTgt spid="8"/>
                                        </p:tgtEl>
                                        <p:attrNameLst>
                                          <p:attrName>xshear</p:attrName>
                                        </p:attrNameLst>
                                      </p:cBhvr>
                                    </p:anim>
                                    <p:animScale>
                                      <p:cBhvr>
                                        <p:cTn id="266" dur="200" decel="100000" autoRev="1" fill="hold">
                                          <p:stCondLst>
                                            <p:cond delay="600"/>
                                          </p:stCondLst>
                                        </p:cTn>
                                        <p:tgtEl>
                                          <p:spTgt spid="8"/>
                                        </p:tgtEl>
                                      </p:cBhvr>
                                      <p:from x="100000" y="100000"/>
                                      <p:to x="80000" y="100000"/>
                                    </p:animScale>
                                    <p:anim by="(#ppt_h/3+#ppt_w*0.1)" calcmode="lin" valueType="num">
                                      <p:cBhvr additive="sum">
                                        <p:cTn id="267" dur="200" decel="100000" autoRev="1" fill="hold">
                                          <p:stCondLst>
                                            <p:cond delay="600"/>
                                          </p:stCondLst>
                                        </p:cTn>
                                        <p:tgtEl>
                                          <p:spTgt spid="8"/>
                                        </p:tgtEl>
                                        <p:attrNameLst>
                                          <p:attrName>ppt_x</p:attrName>
                                        </p:attrNameLst>
                                      </p:cBhvr>
                                    </p:anim>
                                  </p:childTnLst>
                                </p:cTn>
                              </p:par>
                            </p:childTnLst>
                          </p:cTn>
                        </p:par>
                      </p:childTnLst>
                    </p:cTn>
                  </p:par>
                  <p:par>
                    <p:cTn id="268" fill="hold">
                      <p:stCondLst>
                        <p:cond delay="indefinite"/>
                      </p:stCondLst>
                      <p:childTnLst>
                        <p:par>
                          <p:cTn id="269" fill="hold">
                            <p:stCondLst>
                              <p:cond delay="0"/>
                            </p:stCondLst>
                            <p:childTnLst>
                              <p:par>
                                <p:cTn id="270" presetID="23" presetClass="entr" presetSubtype="16" fill="hold" grpId="0" nodeType="clickEffect">
                                  <p:stCondLst>
                                    <p:cond delay="0"/>
                                  </p:stCondLst>
                                  <p:childTnLst>
                                    <p:set>
                                      <p:cBhvr>
                                        <p:cTn id="271" dur="1" fill="hold">
                                          <p:stCondLst>
                                            <p:cond delay="0"/>
                                          </p:stCondLst>
                                        </p:cTn>
                                        <p:tgtEl>
                                          <p:spTgt spid="9"/>
                                        </p:tgtEl>
                                        <p:attrNameLst>
                                          <p:attrName>style.visibility</p:attrName>
                                        </p:attrNameLst>
                                      </p:cBhvr>
                                      <p:to>
                                        <p:strVal val="visible"/>
                                      </p:to>
                                    </p:set>
                                    <p:anim calcmode="lin" valueType="num">
                                      <p:cBhvr>
                                        <p:cTn id="272" dur="500" fill="hold"/>
                                        <p:tgtEl>
                                          <p:spTgt spid="9"/>
                                        </p:tgtEl>
                                        <p:attrNameLst>
                                          <p:attrName>ppt_w</p:attrName>
                                        </p:attrNameLst>
                                      </p:cBhvr>
                                      <p:tavLst>
                                        <p:tav tm="0">
                                          <p:val>
                                            <p:fltVal val="0"/>
                                          </p:val>
                                        </p:tav>
                                        <p:tav tm="100000">
                                          <p:val>
                                            <p:strVal val="#ppt_w"/>
                                          </p:val>
                                        </p:tav>
                                      </p:tavLst>
                                    </p:anim>
                                    <p:anim calcmode="lin" valueType="num">
                                      <p:cBhvr>
                                        <p:cTn id="273"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Graphic spid="4" grpId="0" uiExpand="1">
        <p:bldSub>
          <a:bldDgm bld="one"/>
        </p:bldSub>
      </p:bldGraphic>
      <p:bldGraphic spid="5" grpId="0" uiExpand="1">
        <p:bldSub>
          <a:bldDgm bld="one"/>
        </p:bldSub>
      </p:bldGraphic>
      <p:bldGraphic spid="6" grpId="0" uiExpand="1">
        <p:bldSub>
          <a:bldDgm bld="one"/>
        </p:bldSub>
      </p:bldGraphic>
      <p:bldGraphic spid="7" grpId="0" uiExpand="1">
        <p:bldSub>
          <a:bldDgm bld="one"/>
        </p:bldSub>
      </p:bldGraphic>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3000" b="-23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901174" y="-27384"/>
            <a:ext cx="5341655" cy="707886"/>
          </a:xfrm>
          <a:prstGeom prst="rect">
            <a:avLst/>
          </a:prstGeom>
          <a:noFill/>
        </p:spPr>
        <p:txBody>
          <a:bodyPr wrap="none" rtlCol="0">
            <a:spAutoFit/>
          </a:bodyPr>
          <a:lstStyle/>
          <a:p>
            <a:pPr algn="ctr"/>
            <a:r>
              <a:rPr lang="es-E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71000"/>
                    </a:srgbClr>
                  </a:outerShdw>
                </a:effectLst>
              </a:rPr>
              <a:t>EL PODER DEL CREADOR</a:t>
            </a:r>
            <a:endPar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71000"/>
                  </a:srgbClr>
                </a:outerShdw>
              </a:effectLst>
            </a:endParaRPr>
          </a:p>
        </p:txBody>
      </p:sp>
      <p:sp>
        <p:nvSpPr>
          <p:cNvPr id="3" name="2 CuadroTexto"/>
          <p:cNvSpPr txBox="1"/>
          <p:nvPr/>
        </p:nvSpPr>
        <p:spPr>
          <a:xfrm>
            <a:off x="0" y="476672"/>
            <a:ext cx="2555776" cy="1200329"/>
          </a:xfrm>
          <a:prstGeom prst="rect">
            <a:avLst/>
          </a:prstGeom>
          <a:noFill/>
        </p:spPr>
        <p:txBody>
          <a:bodyPr wrap="square" rtlCol="0">
            <a:spAutoFit/>
          </a:bodyPr>
          <a:lstStyle/>
          <a:p>
            <a:pPr algn="ctr"/>
            <a:r>
              <a:rPr lang="es-ES" sz="2400" b="1" dirty="0" smtClean="0">
                <a:solidFill>
                  <a:schemeClr val="bg1"/>
                </a:solidFill>
                <a:effectLst>
                  <a:outerShdw blurRad="50800" dist="50800" dir="5400000" algn="ctr" rotWithShape="0">
                    <a:schemeClr val="tx1"/>
                  </a:outerShdw>
                </a:effectLst>
              </a:rPr>
              <a:t>¿Con qué poder realizó Dios su obra creadora?</a:t>
            </a:r>
          </a:p>
        </p:txBody>
      </p:sp>
      <p:sp>
        <p:nvSpPr>
          <p:cNvPr id="6" name="5 Rectángulo"/>
          <p:cNvSpPr/>
          <p:nvPr/>
        </p:nvSpPr>
        <p:spPr>
          <a:xfrm>
            <a:off x="467544" y="3790781"/>
            <a:ext cx="7992888" cy="646331"/>
          </a:xfrm>
          <a:prstGeom prst="rect">
            <a:avLst/>
          </a:prstGeom>
        </p:spPr>
        <p:txBody>
          <a:bodyPr wrap="square">
            <a:spAutoFit/>
          </a:bodyPr>
          <a:lstStyle/>
          <a:p>
            <a:r>
              <a:rPr lang="es-ES" b="1" dirty="0" smtClean="0">
                <a:latin typeface="Comic Sans MS" pitchFamily="66" charset="0"/>
              </a:rPr>
              <a:t>“en </a:t>
            </a:r>
            <a:r>
              <a:rPr lang="es-ES" b="1" dirty="0">
                <a:latin typeface="Comic Sans MS" pitchFamily="66" charset="0"/>
              </a:rPr>
              <a:t>el tiempo antiguo fueron hechos por la palabra de Dios los cielos, y también la </a:t>
            </a:r>
            <a:r>
              <a:rPr lang="es-ES" b="1" dirty="0" smtClean="0">
                <a:latin typeface="Comic Sans MS" pitchFamily="66" charset="0"/>
              </a:rPr>
              <a:t>tierra” </a:t>
            </a:r>
            <a:r>
              <a:rPr lang="es-ES" sz="1100" b="1" dirty="0" smtClean="0">
                <a:latin typeface="Comic Sans MS" pitchFamily="66" charset="0"/>
              </a:rPr>
              <a:t>(2ª de Pedro 3:5)</a:t>
            </a:r>
            <a:endParaRPr lang="es-ES" sz="1100" b="1" dirty="0">
              <a:latin typeface="Comic Sans MS" pitchFamily="66" charset="0"/>
            </a:endParaRPr>
          </a:p>
        </p:txBody>
      </p:sp>
      <p:sp>
        <p:nvSpPr>
          <p:cNvPr id="7" name="6 CuadroTexto"/>
          <p:cNvSpPr txBox="1"/>
          <p:nvPr/>
        </p:nvSpPr>
        <p:spPr>
          <a:xfrm>
            <a:off x="0" y="2098303"/>
            <a:ext cx="2627784" cy="538609"/>
          </a:xfrm>
          <a:prstGeom prst="rect">
            <a:avLst/>
          </a:prstGeom>
          <a:noFill/>
        </p:spPr>
        <p:txBody>
          <a:bodyPr wrap="square" rtlCol="0">
            <a:spAutoFit/>
          </a:bodyPr>
          <a:lstStyle/>
          <a:p>
            <a:r>
              <a:rPr lang="es-ES" b="1" dirty="0" smtClean="0">
                <a:solidFill>
                  <a:schemeClr val="accent2">
                    <a:lumMod val="60000"/>
                    <a:lumOff val="40000"/>
                  </a:schemeClr>
                </a:solidFill>
                <a:latin typeface="Comic Sans MS" pitchFamily="66" charset="0"/>
              </a:rPr>
              <a:t>“dijo Dios…”</a:t>
            </a:r>
          </a:p>
          <a:p>
            <a:r>
              <a:rPr lang="es-ES" sz="1050" b="1" dirty="0" smtClean="0">
                <a:solidFill>
                  <a:schemeClr val="accent2">
                    <a:lumMod val="60000"/>
                    <a:lumOff val="40000"/>
                  </a:schemeClr>
                </a:solidFill>
                <a:latin typeface="Comic Sans MS" pitchFamily="66" charset="0"/>
              </a:rPr>
              <a:t>(Génesis 1:3, 6, 9, 11, 14, 20, 24)</a:t>
            </a:r>
            <a:endParaRPr lang="es-ES" sz="1050" b="1" dirty="0">
              <a:solidFill>
                <a:schemeClr val="accent2">
                  <a:lumMod val="60000"/>
                  <a:lumOff val="40000"/>
                </a:schemeClr>
              </a:solidFill>
              <a:latin typeface="Comic Sans MS" pitchFamily="66" charset="0"/>
            </a:endParaRPr>
          </a:p>
        </p:txBody>
      </p:sp>
      <p:sp>
        <p:nvSpPr>
          <p:cNvPr id="8" name="7 CuadroTexto"/>
          <p:cNvSpPr txBox="1"/>
          <p:nvPr/>
        </p:nvSpPr>
        <p:spPr>
          <a:xfrm>
            <a:off x="251520" y="4628162"/>
            <a:ext cx="8640960" cy="2185214"/>
          </a:xfrm>
          <a:prstGeom prst="rect">
            <a:avLst/>
          </a:prstGeom>
          <a:solidFill>
            <a:srgbClr val="000D6C">
              <a:alpha val="77647"/>
            </a:srgbClr>
          </a:solidFill>
        </p:spPr>
        <p:txBody>
          <a:bodyPr wrap="square" rtlCol="0">
            <a:spAutoFit/>
          </a:bodyPr>
          <a:lstStyle/>
          <a:p>
            <a:pPr>
              <a:spcBef>
                <a:spcPts val="600"/>
              </a:spcBef>
            </a:pPr>
            <a:r>
              <a:rPr lang="es-ES" b="1" dirty="0" smtClean="0">
                <a:solidFill>
                  <a:schemeClr val="bg1"/>
                </a:solidFill>
              </a:rPr>
              <a:t>La Biblia enseña que Dios creó de la nada, por el poder de su palabra y sin resistencia de ninguna clase.</a:t>
            </a:r>
          </a:p>
          <a:p>
            <a:pPr>
              <a:spcBef>
                <a:spcPts val="600"/>
              </a:spcBef>
            </a:pPr>
            <a:r>
              <a:rPr lang="es-ES" b="1" dirty="0" smtClean="0">
                <a:solidFill>
                  <a:schemeClr val="bg1"/>
                </a:solidFill>
              </a:rPr>
              <a:t>La palabra divina es suficientemente poderosa para crear, sin la necesidad de un proceso evolutivo que, a través de la muerte y la supervivencia del más apto, culmine en la existencia del hombre.</a:t>
            </a:r>
          </a:p>
          <a:p>
            <a:pPr>
              <a:spcBef>
                <a:spcPts val="600"/>
              </a:spcBef>
            </a:pPr>
            <a:r>
              <a:rPr lang="es-ES" b="1" dirty="0" smtClean="0">
                <a:solidFill>
                  <a:schemeClr val="bg1"/>
                </a:solidFill>
              </a:rPr>
              <a:t>La muerte, el sufrimiento y otros males no fueron causados por Dios; al </a:t>
            </a:r>
            <a:r>
              <a:rPr lang="es-ES" b="1" dirty="0" smtClean="0">
                <a:solidFill>
                  <a:schemeClr val="bg1"/>
                </a:solidFill>
              </a:rPr>
              <a:t>contrario, </a:t>
            </a:r>
            <a:r>
              <a:rPr lang="es-ES" b="1" dirty="0" smtClean="0">
                <a:solidFill>
                  <a:schemeClr val="bg1"/>
                </a:solidFill>
              </a:rPr>
              <a:t>aparecieron como resultado natural de la rebelión contra su buen gobierno.</a:t>
            </a:r>
            <a:endParaRPr lang="es-ES" b="1" dirty="0">
              <a:solidFill>
                <a:schemeClr val="bg1"/>
              </a:solidFill>
            </a:endParaRPr>
          </a:p>
        </p:txBody>
      </p:sp>
      <p:sp>
        <p:nvSpPr>
          <p:cNvPr id="9" name="8 Rectángulo"/>
          <p:cNvSpPr/>
          <p:nvPr/>
        </p:nvSpPr>
        <p:spPr>
          <a:xfrm>
            <a:off x="7020272" y="476672"/>
            <a:ext cx="1963859" cy="830997"/>
          </a:xfrm>
          <a:prstGeom prst="rect">
            <a:avLst/>
          </a:prstGeom>
        </p:spPr>
        <p:txBody>
          <a:bodyPr wrap="square">
            <a:spAutoFit/>
          </a:bodyPr>
          <a:lstStyle/>
          <a:p>
            <a:pPr algn="ctr"/>
            <a:r>
              <a:rPr lang="es-ES" sz="2400" b="1" dirty="0">
                <a:solidFill>
                  <a:schemeClr val="bg1"/>
                </a:solidFill>
                <a:effectLst>
                  <a:outerShdw blurRad="50800" dist="50800" dir="5400000" algn="ctr" rotWithShape="0">
                    <a:schemeClr val="tx1"/>
                  </a:outerShdw>
                </a:effectLst>
              </a:rPr>
              <a:t>Con el poder de su palabra.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52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ppt_x</p:attrName>
                                        </p:attrNameLst>
                                      </p:cBhvr>
                                      <p:tavLst>
                                        <p:tav tm="0">
                                          <p:val>
                                            <p:fltVal val="0.5"/>
                                          </p:val>
                                        </p:tav>
                                        <p:tav tm="100000">
                                          <p:val>
                                            <p:strVal val="#ppt_x"/>
                                          </p:val>
                                        </p:tav>
                                      </p:tavLst>
                                    </p:anim>
                                    <p:anim calcmode="lin" valueType="num">
                                      <p:cBhvr>
                                        <p:cTn id="27"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 calcmode="lin" valueType="num">
                                      <p:cBhvr>
                                        <p:cTn id="34" dur="500" fill="hold"/>
                                        <p:tgtEl>
                                          <p:spTgt spid="7"/>
                                        </p:tgtEl>
                                        <p:attrNameLst>
                                          <p:attrName>ppt_x</p:attrName>
                                        </p:attrNameLst>
                                      </p:cBhvr>
                                      <p:tavLst>
                                        <p:tav tm="0">
                                          <p:val>
                                            <p:fltVal val="0.5"/>
                                          </p:val>
                                        </p:tav>
                                        <p:tav tm="100000">
                                          <p:val>
                                            <p:strVal val="#ppt_x"/>
                                          </p:val>
                                        </p:tav>
                                      </p:tavLst>
                                    </p:anim>
                                    <p:anim calcmode="lin" valueType="num">
                                      <p:cBhvr>
                                        <p:cTn id="35"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 calcmode="lin" valueType="num">
                                      <p:cBhvr>
                                        <p:cTn id="42" dur="500" fill="hold"/>
                                        <p:tgtEl>
                                          <p:spTgt spid="6"/>
                                        </p:tgtEl>
                                        <p:attrNameLst>
                                          <p:attrName>ppt_x</p:attrName>
                                        </p:attrNameLst>
                                      </p:cBhvr>
                                      <p:tavLst>
                                        <p:tav tm="0">
                                          <p:val>
                                            <p:fltVal val="0.5"/>
                                          </p:val>
                                        </p:tav>
                                        <p:tav tm="100000">
                                          <p:val>
                                            <p:strVal val="#ppt_x"/>
                                          </p:val>
                                        </p:tav>
                                      </p:tavLst>
                                    </p:anim>
                                    <p:anim calcmode="lin" valueType="num">
                                      <p:cBhvr>
                                        <p:cTn id="43"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8">
                                            <p:bg/>
                                          </p:spTgt>
                                        </p:tgtEl>
                                        <p:attrNameLst>
                                          <p:attrName>style.visibility</p:attrName>
                                        </p:attrNameLst>
                                      </p:cBhvr>
                                      <p:to>
                                        <p:strVal val="visible"/>
                                      </p:to>
                                    </p:set>
                                    <p:animEffect transition="in" filter="wedge">
                                      <p:cBhvr>
                                        <p:cTn id="48" dur="500"/>
                                        <p:tgtEl>
                                          <p:spTgt spid="8">
                                            <p:bg/>
                                          </p:spTgt>
                                        </p:tgtEl>
                                      </p:cBhvr>
                                    </p:animEffect>
                                  </p:childTnLst>
                                </p:cTn>
                              </p:par>
                            </p:childTnLst>
                          </p:cTn>
                        </p:par>
                        <p:par>
                          <p:cTn id="49" fill="hold">
                            <p:stCondLst>
                              <p:cond delay="500"/>
                            </p:stCondLst>
                            <p:childTnLst>
                              <p:par>
                                <p:cTn id="50" presetID="17" presetClass="entr" presetSubtype="8" fill="hold" grpId="0" nodeType="after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 calcmode="lin" valueType="num">
                                      <p:cBhvr>
                                        <p:cTn id="52" dur="500" fill="hold"/>
                                        <p:tgtEl>
                                          <p:spTgt spid="8">
                                            <p:txEl>
                                              <p:pRg st="0" end="0"/>
                                            </p:txEl>
                                          </p:spTgt>
                                        </p:tgtEl>
                                        <p:attrNameLst>
                                          <p:attrName>ppt_x</p:attrName>
                                        </p:attrNameLst>
                                      </p:cBhvr>
                                      <p:tavLst>
                                        <p:tav tm="0">
                                          <p:val>
                                            <p:strVal val="#ppt_x-#ppt_w/2"/>
                                          </p:val>
                                        </p:tav>
                                        <p:tav tm="100000">
                                          <p:val>
                                            <p:strVal val="#ppt_x"/>
                                          </p:val>
                                        </p:tav>
                                      </p:tavLst>
                                    </p:anim>
                                    <p:anim calcmode="lin" valueType="num">
                                      <p:cBhvr>
                                        <p:cTn id="53"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5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grpId="0" nodeType="clickEffect">
                                  <p:stCondLst>
                                    <p:cond delay="0"/>
                                  </p:stCondLst>
                                  <p:childTnLst>
                                    <p:set>
                                      <p:cBhvr>
                                        <p:cTn id="59" dur="1" fill="hold">
                                          <p:stCondLst>
                                            <p:cond delay="0"/>
                                          </p:stCondLst>
                                        </p:cTn>
                                        <p:tgtEl>
                                          <p:spTgt spid="8">
                                            <p:txEl>
                                              <p:pRg st="1" end="1"/>
                                            </p:txEl>
                                          </p:spTgt>
                                        </p:tgtEl>
                                        <p:attrNameLst>
                                          <p:attrName>style.visibility</p:attrName>
                                        </p:attrNameLst>
                                      </p:cBhvr>
                                      <p:to>
                                        <p:strVal val="visible"/>
                                      </p:to>
                                    </p:set>
                                    <p:anim calcmode="lin" valueType="num">
                                      <p:cBhvr>
                                        <p:cTn id="60" dur="500" fill="hold"/>
                                        <p:tgtEl>
                                          <p:spTgt spid="8">
                                            <p:txEl>
                                              <p:pRg st="1" end="1"/>
                                            </p:txEl>
                                          </p:spTgt>
                                        </p:tgtEl>
                                        <p:attrNameLst>
                                          <p:attrName>ppt_x</p:attrName>
                                        </p:attrNameLst>
                                      </p:cBhvr>
                                      <p:tavLst>
                                        <p:tav tm="0">
                                          <p:val>
                                            <p:strVal val="#ppt_x-#ppt_w/2"/>
                                          </p:val>
                                        </p:tav>
                                        <p:tav tm="100000">
                                          <p:val>
                                            <p:strVal val="#ppt_x"/>
                                          </p:val>
                                        </p:tav>
                                      </p:tavLst>
                                    </p:anim>
                                    <p:anim calcmode="lin" valueType="num">
                                      <p:cBhvr>
                                        <p:cTn id="61" dur="5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62"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63" dur="5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7" presetClass="entr" presetSubtype="8" fill="hold" grpId="0" nodeType="clickEffect">
                                  <p:stCondLst>
                                    <p:cond delay="0"/>
                                  </p:stCondLst>
                                  <p:childTnLst>
                                    <p:set>
                                      <p:cBhvr>
                                        <p:cTn id="67" dur="1" fill="hold">
                                          <p:stCondLst>
                                            <p:cond delay="0"/>
                                          </p:stCondLst>
                                        </p:cTn>
                                        <p:tgtEl>
                                          <p:spTgt spid="8">
                                            <p:txEl>
                                              <p:pRg st="2" end="2"/>
                                            </p:txEl>
                                          </p:spTgt>
                                        </p:tgtEl>
                                        <p:attrNameLst>
                                          <p:attrName>style.visibility</p:attrName>
                                        </p:attrNameLst>
                                      </p:cBhvr>
                                      <p:to>
                                        <p:strVal val="visible"/>
                                      </p:to>
                                    </p:set>
                                    <p:anim calcmode="lin" valueType="num">
                                      <p:cBhvr>
                                        <p:cTn id="68" dur="500" fill="hold"/>
                                        <p:tgtEl>
                                          <p:spTgt spid="8">
                                            <p:txEl>
                                              <p:pRg st="2" end="2"/>
                                            </p:txEl>
                                          </p:spTgt>
                                        </p:tgtEl>
                                        <p:attrNameLst>
                                          <p:attrName>ppt_x</p:attrName>
                                        </p:attrNameLst>
                                      </p:cBhvr>
                                      <p:tavLst>
                                        <p:tav tm="0">
                                          <p:val>
                                            <p:strVal val="#ppt_x-#ppt_w/2"/>
                                          </p:val>
                                        </p:tav>
                                        <p:tav tm="100000">
                                          <p:val>
                                            <p:strVal val="#ppt_x"/>
                                          </p:val>
                                        </p:tav>
                                      </p:tavLst>
                                    </p:anim>
                                    <p:anim calcmode="lin" valueType="num">
                                      <p:cBhvr>
                                        <p:cTn id="69" dur="500" fill="hold"/>
                                        <p:tgtEl>
                                          <p:spTgt spid="8">
                                            <p:txEl>
                                              <p:pRg st="2" end="2"/>
                                            </p:txEl>
                                          </p:spTgt>
                                        </p:tgtEl>
                                        <p:attrNameLst>
                                          <p:attrName>ppt_y</p:attrName>
                                        </p:attrNameLst>
                                      </p:cBhvr>
                                      <p:tavLst>
                                        <p:tav tm="0">
                                          <p:val>
                                            <p:strVal val="#ppt_y"/>
                                          </p:val>
                                        </p:tav>
                                        <p:tav tm="100000">
                                          <p:val>
                                            <p:strVal val="#ppt_y"/>
                                          </p:val>
                                        </p:tav>
                                      </p:tavLst>
                                    </p:anim>
                                    <p:anim calcmode="lin" valueType="num">
                                      <p:cBhvr>
                                        <p:cTn id="70"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71" dur="500" fill="hold"/>
                                        <p:tgtEl>
                                          <p:spTgt spid="8">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uiExpand="1" build="p"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899592" y="451113"/>
            <a:ext cx="7416824" cy="5786199"/>
          </a:xfrm>
          <a:prstGeom prst="rect">
            <a:avLst/>
          </a:prstGeom>
        </p:spPr>
        <p:txBody>
          <a:bodyPr wrap="square">
            <a:spAutoFit/>
          </a:bodyPr>
          <a:lstStyle/>
          <a:p>
            <a:pPr>
              <a:spcBef>
                <a:spcPts val="600"/>
              </a:spcBef>
            </a:pPr>
            <a:r>
              <a:rPr lang="es-ES" dirty="0" smtClean="0">
                <a:latin typeface="Berlin Sans FB" pitchFamily="34" charset="0"/>
              </a:rPr>
              <a:t>“Semejante </a:t>
            </a:r>
            <a:r>
              <a:rPr lang="es-ES" dirty="0">
                <a:latin typeface="Berlin Sans FB" pitchFamily="34" charset="0"/>
              </a:rPr>
              <a:t>a la teoría referente a la evolución de la tierra es la que atribuye a una línea ascendente de gérmenes, moluscos y cuadrúpedos, la evolución del hombre, corona gloriosa de la creación. </a:t>
            </a:r>
            <a:endParaRPr lang="es-ES" dirty="0" smtClean="0">
              <a:latin typeface="Berlin Sans FB" pitchFamily="34" charset="0"/>
            </a:endParaRPr>
          </a:p>
          <a:p>
            <a:pPr>
              <a:spcBef>
                <a:spcPts val="600"/>
              </a:spcBef>
            </a:pPr>
            <a:r>
              <a:rPr lang="es-ES" dirty="0" smtClean="0">
                <a:latin typeface="Berlin Sans FB" pitchFamily="34" charset="0"/>
              </a:rPr>
              <a:t>Cuando </a:t>
            </a:r>
            <a:r>
              <a:rPr lang="es-ES" dirty="0">
                <a:latin typeface="Berlin Sans FB" pitchFamily="34" charset="0"/>
              </a:rPr>
              <a:t>se consideran las oportunidades que tiene el hombre para investigar, cuando se considera cuán breve es su vida, cuán limitada su esfera de acción, cuán restringida su visión, cuán frecuentes y grandes son los errores de sus conclusiones, especialmente en lo que se refiere a los sucesos que se supone precedieron a la historia bíblica, cuán a menudo se revisan o desechan las supuestas deducciones de la ciencia, con qué prontitud se añaden o quitan millones de años al supuesto período del desarrollo de la tierra y cómo se contradicen las teorías presentadas por diferentes hombres de ciencia; cuando se considera esto, ¿consentiremos nosotros, por el privilegio de rastrear nuestra ascendencia a través de gérmenes, moluscos y monos, en desechar esa declaración de la Santa Escritura, tan grandiosa en su sencillez: “Y creó Dios al hombre a su imagen, a imagen de Dios lo creó</a:t>
            </a:r>
            <a:r>
              <a:rPr lang="es-ES" dirty="0" smtClean="0">
                <a:latin typeface="Berlin Sans FB" pitchFamily="34" charset="0"/>
              </a:rPr>
              <a:t>”?</a:t>
            </a:r>
            <a:r>
              <a:rPr lang="es-ES" dirty="0">
                <a:latin typeface="Berlin Sans FB" pitchFamily="34" charset="0"/>
              </a:rPr>
              <a:t> ¿Desecharemos el informe genealógico—más magnífico que cualquiera atesorado en las cortes de los reyes: “Hijo de Adán, hijo de Dios</a:t>
            </a:r>
            <a:r>
              <a:rPr lang="es-ES" dirty="0" smtClean="0">
                <a:latin typeface="Berlin Sans FB" pitchFamily="34" charset="0"/>
              </a:rPr>
              <a:t>”?</a:t>
            </a:r>
          </a:p>
          <a:p>
            <a:pPr>
              <a:spcBef>
                <a:spcPts val="600"/>
              </a:spcBef>
            </a:pPr>
            <a:r>
              <a:rPr lang="es-ES" dirty="0" smtClean="0">
                <a:latin typeface="Berlin Sans FB" pitchFamily="34" charset="0"/>
              </a:rPr>
              <a:t>Debidamente </a:t>
            </a:r>
            <a:r>
              <a:rPr lang="es-ES" dirty="0">
                <a:latin typeface="Berlin Sans FB" pitchFamily="34" charset="0"/>
              </a:rPr>
              <a:t>comprendidas, tanto las revelaciones de la ciencia como las experiencias de la vida están en armonía con el testimonio de la Escritura en cuanto a la obra constante de Dios en la </a:t>
            </a:r>
            <a:r>
              <a:rPr lang="es-ES" dirty="0" smtClean="0">
                <a:latin typeface="Berlin Sans FB" pitchFamily="34" charset="0"/>
              </a:rPr>
              <a:t>naturaleza”</a:t>
            </a:r>
            <a:endParaRPr lang="es-ES" dirty="0">
              <a:latin typeface="Berlin Sans FB" pitchFamily="34" charset="0"/>
            </a:endParaRPr>
          </a:p>
        </p:txBody>
      </p:sp>
      <p:sp>
        <p:nvSpPr>
          <p:cNvPr id="3" name="2 CuadroTexto"/>
          <p:cNvSpPr txBox="1"/>
          <p:nvPr/>
        </p:nvSpPr>
        <p:spPr>
          <a:xfrm>
            <a:off x="3203848" y="6237312"/>
            <a:ext cx="4918333" cy="261610"/>
          </a:xfrm>
          <a:prstGeom prst="rect">
            <a:avLst/>
          </a:prstGeom>
          <a:noFill/>
        </p:spPr>
        <p:txBody>
          <a:bodyPr wrap="none" rtlCol="0">
            <a:spAutoFit/>
          </a:bodyPr>
          <a:lstStyle/>
          <a:p>
            <a:pPr algn="r"/>
            <a:r>
              <a:rPr lang="es-ES" sz="1100" b="1" dirty="0" smtClean="0"/>
              <a:t>E.G.W. (La educación </a:t>
            </a:r>
            <a:r>
              <a:rPr lang="es-ES" sz="800" b="1" dirty="0" smtClean="0"/>
              <a:t>(ed. 1998)</a:t>
            </a:r>
            <a:r>
              <a:rPr lang="es-ES" sz="1100" b="1" dirty="0" smtClean="0"/>
              <a:t>, “La Biblia como instrumento educador”, pg. 130</a:t>
            </a:r>
            <a:endParaRPr lang="es-ES" sz="11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6670609" cy="646331"/>
          </a:xfrm>
          <a:prstGeom prst="rect">
            <a:avLst/>
          </a:prstGeom>
          <a:noFill/>
        </p:spPr>
        <p:txBody>
          <a:bodyPr wrap="none" rtlCol="0">
            <a:spAutoFit/>
          </a:bodyPr>
          <a:lstStyle/>
          <a:p>
            <a:r>
              <a:rPr lang="es-ES" sz="3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EL PRIMER DÍA DE LA CREACIÓN</a:t>
            </a:r>
            <a:endParaRPr lang="es-ES" sz="36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 name="2 Rectángulo"/>
          <p:cNvSpPr/>
          <p:nvPr/>
        </p:nvSpPr>
        <p:spPr>
          <a:xfrm>
            <a:off x="395536" y="764704"/>
            <a:ext cx="8208912"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S" b="1" dirty="0" smtClean="0">
                <a:latin typeface="Comic Sans MS" pitchFamily="66" charset="0"/>
              </a:rPr>
              <a:t>“Y </a:t>
            </a:r>
            <a:r>
              <a:rPr lang="es-ES" b="1" dirty="0">
                <a:latin typeface="Comic Sans MS" pitchFamily="66" charset="0"/>
              </a:rPr>
              <a:t>dijo Dios: Sea la </a:t>
            </a:r>
            <a:r>
              <a:rPr lang="es-ES" b="1" dirty="0" smtClean="0">
                <a:latin typeface="Comic Sans MS" pitchFamily="66" charset="0"/>
              </a:rPr>
              <a:t>luz; </a:t>
            </a:r>
            <a:r>
              <a:rPr lang="es-ES" b="1" dirty="0">
                <a:latin typeface="Comic Sans MS" pitchFamily="66" charset="0"/>
              </a:rPr>
              <a:t>y fue la luz. Y vio Dios que la luz era buena; y separó Dios la luz de las tinieblas. Y llamó Dios a la luz Día, y a las tinieblas llamó Noche. Y fue la tarde y la mañana un </a:t>
            </a:r>
            <a:r>
              <a:rPr lang="es-ES" b="1" dirty="0" smtClean="0">
                <a:latin typeface="Comic Sans MS" pitchFamily="66" charset="0"/>
              </a:rPr>
              <a:t>día” </a:t>
            </a:r>
            <a:r>
              <a:rPr lang="es-ES" sz="1100" b="1" dirty="0" smtClean="0">
                <a:latin typeface="Comic Sans MS" pitchFamily="66" charset="0"/>
              </a:rPr>
              <a:t>(</a:t>
            </a:r>
            <a:r>
              <a:rPr lang="es-ES" sz="1100" b="1" dirty="0">
                <a:latin typeface="Comic Sans MS" pitchFamily="66" charset="0"/>
              </a:rPr>
              <a:t>Génesis 1:3-5</a:t>
            </a:r>
            <a:r>
              <a:rPr lang="es-ES" sz="1100" b="1" dirty="0" smtClean="0">
                <a:latin typeface="Comic Sans MS" pitchFamily="66" charset="0"/>
              </a:rPr>
              <a:t>)</a:t>
            </a:r>
            <a:endParaRPr lang="es-ES" sz="1100" b="1" dirty="0">
              <a:latin typeface="Comic Sans MS" pitchFamily="66" charset="0"/>
            </a:endParaRPr>
          </a:p>
        </p:txBody>
      </p:sp>
      <p:sp>
        <p:nvSpPr>
          <p:cNvPr id="4" name="3 CuadroTexto"/>
          <p:cNvSpPr txBox="1"/>
          <p:nvPr/>
        </p:nvSpPr>
        <p:spPr>
          <a:xfrm>
            <a:off x="251520" y="1815207"/>
            <a:ext cx="4175823" cy="461665"/>
          </a:xfrm>
          <a:prstGeom prst="rect">
            <a:avLst/>
          </a:prstGeom>
          <a:noFill/>
        </p:spPr>
        <p:txBody>
          <a:bodyPr wrap="none" rtlCol="0">
            <a:spAutoFit/>
          </a:bodyPr>
          <a:lstStyle/>
          <a:p>
            <a:r>
              <a:rPr lang="es-ES" sz="2400" b="1" dirty="0" smtClean="0"/>
              <a:t>Notemos los siguientes puntos:</a:t>
            </a:r>
            <a:endParaRPr lang="es-ES" sz="2400" b="1" dirty="0"/>
          </a:p>
        </p:txBody>
      </p:sp>
      <p:sp>
        <p:nvSpPr>
          <p:cNvPr id="5" name="4 CuadroTexto"/>
          <p:cNvSpPr txBox="1"/>
          <p:nvPr/>
        </p:nvSpPr>
        <p:spPr>
          <a:xfrm>
            <a:off x="179512" y="2350616"/>
            <a:ext cx="8712968" cy="4462760"/>
          </a:xfrm>
          <a:prstGeom prst="rect">
            <a:avLst/>
          </a:prstGeom>
          <a:noFill/>
        </p:spPr>
        <p:txBody>
          <a:bodyPr wrap="square" rtlCol="0">
            <a:spAutoFit/>
          </a:bodyPr>
          <a:lstStyle/>
          <a:p>
            <a:pPr marL="355600" indent="-355600">
              <a:spcBef>
                <a:spcPts val="600"/>
              </a:spcBef>
              <a:buClr>
                <a:schemeClr val="accent1">
                  <a:lumMod val="60000"/>
                  <a:lumOff val="40000"/>
                </a:schemeClr>
              </a:buClr>
              <a:buFont typeface="Wingdings" pitchFamily="2" charset="2"/>
              <a:buChar char="v"/>
            </a:pPr>
            <a:r>
              <a:rPr lang="es-ES" sz="2200" b="1" dirty="0" smtClean="0">
                <a:ln>
                  <a:solidFill>
                    <a:schemeClr val="tx1"/>
                  </a:solidFill>
                </a:ln>
                <a:solidFill>
                  <a:schemeClr val="bg1"/>
                </a:solidFill>
                <a:effectLst>
                  <a:glow rad="63500">
                    <a:schemeClr val="tx1">
                      <a:alpha val="40000"/>
                    </a:schemeClr>
                  </a:glow>
                  <a:outerShdw blurRad="50800" dist="50800" dir="5400000" algn="ctr" rotWithShape="0">
                    <a:schemeClr val="tx1"/>
                  </a:outerShdw>
                </a:effectLst>
              </a:rPr>
              <a:t>La luz apareció en respuesta a la orden de Dios.</a:t>
            </a:r>
          </a:p>
          <a:p>
            <a:pPr marL="355600" indent="-355600">
              <a:spcBef>
                <a:spcPts val="600"/>
              </a:spcBef>
              <a:buClr>
                <a:schemeClr val="accent1">
                  <a:lumMod val="60000"/>
                  <a:lumOff val="40000"/>
                </a:schemeClr>
              </a:buClr>
              <a:buFont typeface="Wingdings" pitchFamily="2" charset="2"/>
              <a:buChar char="v"/>
            </a:pPr>
            <a:r>
              <a:rPr lang="es-ES" sz="2200" b="1" dirty="0" smtClean="0">
                <a:ln>
                  <a:solidFill>
                    <a:schemeClr val="tx1"/>
                  </a:solidFill>
                </a:ln>
                <a:solidFill>
                  <a:schemeClr val="bg1"/>
                </a:solidFill>
                <a:effectLst>
                  <a:glow rad="63500">
                    <a:schemeClr val="tx1">
                      <a:alpha val="40000"/>
                    </a:schemeClr>
                  </a:glow>
                  <a:outerShdw blurRad="50800" dist="50800" dir="5400000" algn="ctr" rotWithShape="0">
                    <a:schemeClr val="tx1"/>
                  </a:outerShdw>
                </a:effectLst>
              </a:rPr>
              <a:t>Dios separó la luz de las tinieblas. Ambas están bajo el control de Dios (Salmo 139:12)</a:t>
            </a:r>
          </a:p>
          <a:p>
            <a:pPr marL="355600" indent="-355600">
              <a:spcBef>
                <a:spcPts val="600"/>
              </a:spcBef>
              <a:buClr>
                <a:schemeClr val="accent1">
                  <a:lumMod val="60000"/>
                  <a:lumOff val="40000"/>
                </a:schemeClr>
              </a:buClr>
              <a:buFont typeface="Wingdings" pitchFamily="2" charset="2"/>
              <a:buChar char="v"/>
            </a:pPr>
            <a:r>
              <a:rPr lang="es-ES" sz="2200" b="1" dirty="0" smtClean="0">
                <a:ln>
                  <a:solidFill>
                    <a:schemeClr val="tx1"/>
                  </a:solidFill>
                </a:ln>
                <a:solidFill>
                  <a:schemeClr val="bg1"/>
                </a:solidFill>
                <a:effectLst>
                  <a:glow rad="63500">
                    <a:schemeClr val="tx1">
                      <a:alpha val="40000"/>
                    </a:schemeClr>
                  </a:glow>
                  <a:outerShdw blurRad="50800" dist="50800" dir="5400000" algn="ctr" rotWithShape="0">
                    <a:schemeClr val="tx1"/>
                  </a:outerShdw>
                </a:effectLst>
              </a:rPr>
              <a:t>Les dio nombre: Día y Noche. Dios es soberano del tiempo.</a:t>
            </a:r>
          </a:p>
          <a:p>
            <a:pPr marL="355600" indent="-355600">
              <a:spcBef>
                <a:spcPts val="600"/>
              </a:spcBef>
              <a:buClr>
                <a:schemeClr val="accent1">
                  <a:lumMod val="60000"/>
                  <a:lumOff val="40000"/>
                </a:schemeClr>
              </a:buClr>
              <a:buFont typeface="Wingdings" pitchFamily="2" charset="2"/>
              <a:buChar char="v"/>
            </a:pPr>
            <a:r>
              <a:rPr lang="es-ES" sz="2200" b="1" dirty="0" smtClean="0">
                <a:ln>
                  <a:solidFill>
                    <a:schemeClr val="tx1"/>
                  </a:solidFill>
                </a:ln>
                <a:solidFill>
                  <a:schemeClr val="bg1"/>
                </a:solidFill>
                <a:effectLst>
                  <a:glow rad="63500">
                    <a:schemeClr val="tx1">
                      <a:alpha val="40000"/>
                    </a:schemeClr>
                  </a:glow>
                  <a:outerShdw blurRad="50800" dist="50800" dir="5400000" algn="ctr" rotWithShape="0">
                    <a:schemeClr val="tx1"/>
                  </a:outerShdw>
                </a:effectLst>
              </a:rPr>
              <a:t>Hubo un periodo de oscuridad, seguido de un periodo de luz, que formaron un día. Esto sigue igual desde entonces hasta hoy, el día está compuesto de un periodo de oscuridad y otro de luz.</a:t>
            </a:r>
          </a:p>
          <a:p>
            <a:pPr marL="355600" indent="-355600">
              <a:spcBef>
                <a:spcPts val="600"/>
              </a:spcBef>
              <a:buClr>
                <a:schemeClr val="accent1">
                  <a:lumMod val="60000"/>
                  <a:lumOff val="40000"/>
                </a:schemeClr>
              </a:buClr>
              <a:buFont typeface="Wingdings" pitchFamily="2" charset="2"/>
              <a:buChar char="v"/>
            </a:pPr>
            <a:r>
              <a:rPr lang="es-ES" sz="2200" b="1" dirty="0" smtClean="0">
                <a:ln>
                  <a:solidFill>
                    <a:schemeClr val="tx1"/>
                  </a:solidFill>
                </a:ln>
                <a:solidFill>
                  <a:schemeClr val="bg1"/>
                </a:solidFill>
                <a:effectLst>
                  <a:glow rad="63500">
                    <a:schemeClr val="tx1">
                      <a:alpha val="40000"/>
                    </a:schemeClr>
                  </a:glow>
                  <a:outerShdw blurRad="50800" dist="50800" dir="5400000" algn="ctr" rotWithShape="0">
                    <a:schemeClr val="tx1"/>
                  </a:outerShdw>
                </a:effectLst>
              </a:rPr>
              <a:t>No se dice que Dios creó la luz, sino que dijo: “Sea la luz”. En la Creación, la luz fue introducida en un planeta previamente oscuro. No necesitamos suponer que la luz fue inventada el primer día de la Creación, ya que Dios existió antes que la Tierra fuese creada, y Su presencia es luz (1ª de Juan 1:5)</a:t>
            </a:r>
            <a:endParaRPr lang="es-ES" sz="2200" b="1" dirty="0">
              <a:ln>
                <a:solidFill>
                  <a:schemeClr val="tx1"/>
                </a:solidFill>
              </a:ln>
              <a:solidFill>
                <a:schemeClr val="bg1"/>
              </a:solidFill>
              <a:effectLst>
                <a:glow rad="63500">
                  <a:schemeClr val="tx1">
                    <a:alpha val="40000"/>
                  </a:schemeClr>
                </a:glow>
                <a:outerShdw blurRad="50800" dist="50800" dir="5400000" algn="ctr" rotWithShape="0">
                  <a:schemeClr val="tx1"/>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edg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from="(-#ppt_w/2)" to="(#ppt_x)" calcmode="lin" valueType="num">
                                      <p:cBhvr>
                                        <p:cTn id="21" dur="600" fill="hold">
                                          <p:stCondLst>
                                            <p:cond delay="0"/>
                                          </p:stCondLst>
                                        </p:cTn>
                                        <p:tgtEl>
                                          <p:spTgt spid="4"/>
                                        </p:tgtEl>
                                        <p:attrNameLst>
                                          <p:attrName>ppt_x</p:attrName>
                                        </p:attrNameLst>
                                      </p:cBhvr>
                                    </p:anim>
                                    <p:anim from="0" to="-1.0" calcmode="lin" valueType="num">
                                      <p:cBhvr>
                                        <p:cTn id="22" dur="200" decel="50000" autoRev="1" fill="hold">
                                          <p:stCondLst>
                                            <p:cond delay="600"/>
                                          </p:stCondLst>
                                        </p:cTn>
                                        <p:tgtEl>
                                          <p:spTgt spid="4"/>
                                        </p:tgtEl>
                                        <p:attrNameLst>
                                          <p:attrName>xshear</p:attrName>
                                        </p:attrNameLst>
                                      </p:cBhvr>
                                    </p:anim>
                                    <p:animScale>
                                      <p:cBhvr>
                                        <p:cTn id="23" dur="200" decel="100000" autoRev="1" fill="hold">
                                          <p:stCondLst>
                                            <p:cond delay="600"/>
                                          </p:stCondLst>
                                        </p:cTn>
                                        <p:tgtEl>
                                          <p:spTgt spid="4"/>
                                        </p:tgtEl>
                                      </p:cBhvr>
                                      <p:from x="100000" y="100000"/>
                                      <p:to x="80000" y="100000"/>
                                    </p:animScale>
                                    <p:anim by="(#ppt_h/3+#ppt_w*0.1)" calcmode="lin" valueType="num">
                                      <p:cBhvr additive="sum">
                                        <p:cTn id="24" dur="200" decel="100000" autoRev="1" fill="hold">
                                          <p:stCondLst>
                                            <p:cond delay="600"/>
                                          </p:stCondLst>
                                        </p:cTn>
                                        <p:tgtEl>
                                          <p:spTgt spid="4"/>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p:cTn id="29"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30"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p:cTn id="37" dur="5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38"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grpId="0"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 calcmode="lin" valueType="num">
                                      <p:cBhvr>
                                        <p:cTn id="45" dur="500" fill="hold"/>
                                        <p:tgtEl>
                                          <p:spTgt spid="5">
                                            <p:txEl>
                                              <p:pRg st="2" end="2"/>
                                            </p:txEl>
                                          </p:spTgt>
                                        </p:tgtEl>
                                        <p:attrNameLst>
                                          <p:attrName>ppt_x</p:attrName>
                                        </p:attrNameLst>
                                      </p:cBhvr>
                                      <p:tavLst>
                                        <p:tav tm="0">
                                          <p:val>
                                            <p:strVal val="#ppt_x-#ppt_w/2"/>
                                          </p:val>
                                        </p:tav>
                                        <p:tav tm="100000">
                                          <p:val>
                                            <p:strVal val="#ppt_x"/>
                                          </p:val>
                                        </p:tav>
                                      </p:tavLst>
                                    </p:anim>
                                    <p:anim calcmode="lin" valueType="num">
                                      <p:cBhvr>
                                        <p:cTn id="46"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4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anim calcmode="lin" valueType="num">
                                      <p:cBhvr>
                                        <p:cTn id="53" dur="500" fill="hold"/>
                                        <p:tgtEl>
                                          <p:spTgt spid="5">
                                            <p:txEl>
                                              <p:pRg st="3" end="3"/>
                                            </p:txEl>
                                          </p:spTgt>
                                        </p:tgtEl>
                                        <p:attrNameLst>
                                          <p:attrName>ppt_x</p:attrName>
                                        </p:attrNameLst>
                                      </p:cBhvr>
                                      <p:tavLst>
                                        <p:tav tm="0">
                                          <p:val>
                                            <p:strVal val="#ppt_x-#ppt_w/2"/>
                                          </p:val>
                                        </p:tav>
                                        <p:tav tm="100000">
                                          <p:val>
                                            <p:strVal val="#ppt_x"/>
                                          </p:val>
                                        </p:tav>
                                      </p:tavLst>
                                    </p:anim>
                                    <p:anim calcmode="lin" valueType="num">
                                      <p:cBhvr>
                                        <p:cTn id="54"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5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grpId="0"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 calcmode="lin" valueType="num">
                                      <p:cBhvr>
                                        <p:cTn id="61" dur="500" fill="hold"/>
                                        <p:tgtEl>
                                          <p:spTgt spid="5">
                                            <p:txEl>
                                              <p:pRg st="4" end="4"/>
                                            </p:txEl>
                                          </p:spTgt>
                                        </p:tgtEl>
                                        <p:attrNameLst>
                                          <p:attrName>ppt_x</p:attrName>
                                        </p:attrNameLst>
                                      </p:cBhvr>
                                      <p:tavLst>
                                        <p:tav tm="0">
                                          <p:val>
                                            <p:strVal val="#ppt_x-#ppt_w/2"/>
                                          </p:val>
                                        </p:tav>
                                        <p:tav tm="100000">
                                          <p:val>
                                            <p:strVal val="#ppt_x"/>
                                          </p:val>
                                        </p:tav>
                                      </p:tavLst>
                                    </p:anim>
                                    <p:anim calcmode="lin" valueType="num">
                                      <p:cBhvr>
                                        <p:cTn id="62" dur="5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63"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7107908" cy="646331"/>
          </a:xfrm>
          <a:prstGeom prst="rect">
            <a:avLst/>
          </a:prstGeom>
          <a:noFill/>
        </p:spPr>
        <p:txBody>
          <a:bodyPr wrap="none" rtlCol="0">
            <a:spAutoFit/>
          </a:bodyPr>
          <a:lstStyle/>
          <a:p>
            <a:r>
              <a:rPr lang="es-ES" sz="3600" b="1" spc="100" dirty="0">
                <a:ln w="18000">
                  <a:solidFill>
                    <a:srgbClr val="0070C0"/>
                  </a:solidFill>
                  <a:prstDash val="solid"/>
                </a:ln>
                <a:solidFill>
                  <a:srgbClr val="0070C0">
                    <a:alpha val="6000"/>
                  </a:srgbClr>
                </a:solidFill>
                <a:effectLst>
                  <a:outerShdw blurRad="25000" dist="20000" dir="16020000" algn="tl">
                    <a:schemeClr val="accent1">
                      <a:satMod val="200000"/>
                      <a:shade val="1000"/>
                      <a:alpha val="60000"/>
                    </a:schemeClr>
                  </a:outerShdw>
                </a:effectLst>
              </a:rPr>
              <a:t>EL SEGUNDO DÍA DE LA CREACIÓN</a:t>
            </a:r>
          </a:p>
        </p:txBody>
      </p:sp>
      <p:sp>
        <p:nvSpPr>
          <p:cNvPr id="3" name="2 Rectángulo"/>
          <p:cNvSpPr/>
          <p:nvPr/>
        </p:nvSpPr>
        <p:spPr>
          <a:xfrm>
            <a:off x="395536" y="692696"/>
            <a:ext cx="7920880" cy="1477328"/>
          </a:xfrm>
          <a:prstGeom prst="rect">
            <a:avLst/>
          </a:prstGeom>
          <a:gradFill>
            <a:gsLst>
              <a:gs pos="0">
                <a:srgbClr val="89D8E3"/>
              </a:gs>
              <a:gs pos="35000">
                <a:srgbClr val="C2EBF0"/>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r>
              <a:rPr lang="es-ES" b="1" dirty="0" smtClean="0">
                <a:latin typeface="Comic Sans MS" pitchFamily="66" charset="0"/>
              </a:rPr>
              <a:t>“Luego </a:t>
            </a:r>
            <a:r>
              <a:rPr lang="es-ES" b="1" dirty="0">
                <a:latin typeface="Comic Sans MS" pitchFamily="66" charset="0"/>
              </a:rPr>
              <a:t>dijo Dios: Haya expansión en medio de las aguas, y separe las aguas de las aguas. E hizo Dios la expansión, y separó las aguas que estaban debajo de la expansión, de las aguas que estaban sobre la expansión. Y fue así. Y llamó Dios a la expansión </a:t>
            </a:r>
            <a:r>
              <a:rPr lang="es-ES" b="1" dirty="0" smtClean="0">
                <a:latin typeface="Comic Sans MS" pitchFamily="66" charset="0"/>
              </a:rPr>
              <a:t>Cielos. </a:t>
            </a:r>
            <a:r>
              <a:rPr lang="es-ES" b="1" dirty="0">
                <a:latin typeface="Comic Sans MS" pitchFamily="66" charset="0"/>
              </a:rPr>
              <a:t>Y fue la tarde y la mañana el día </a:t>
            </a:r>
            <a:r>
              <a:rPr lang="es-ES" b="1" dirty="0" smtClean="0">
                <a:latin typeface="Comic Sans MS" pitchFamily="66" charset="0"/>
              </a:rPr>
              <a:t>segundo” </a:t>
            </a:r>
            <a:r>
              <a:rPr lang="es-ES" sz="1100" b="1" dirty="0" smtClean="0">
                <a:latin typeface="Comic Sans MS" pitchFamily="66" charset="0"/>
              </a:rPr>
              <a:t>(</a:t>
            </a:r>
            <a:r>
              <a:rPr lang="es-ES" sz="1100" b="1" dirty="0">
                <a:latin typeface="Comic Sans MS" pitchFamily="66" charset="0"/>
              </a:rPr>
              <a:t>Génesis 1:6-8</a:t>
            </a:r>
            <a:r>
              <a:rPr lang="es-ES" sz="1100" b="1" dirty="0" smtClean="0">
                <a:latin typeface="Comic Sans MS" pitchFamily="66" charset="0"/>
              </a:rPr>
              <a:t>)</a:t>
            </a:r>
            <a:endParaRPr lang="es-ES" b="1" dirty="0">
              <a:latin typeface="Comic Sans MS" pitchFamily="66" charset="0"/>
            </a:endParaRPr>
          </a:p>
        </p:txBody>
      </p:sp>
      <p:sp>
        <p:nvSpPr>
          <p:cNvPr id="4" name="3 CuadroTexto"/>
          <p:cNvSpPr txBox="1"/>
          <p:nvPr/>
        </p:nvSpPr>
        <p:spPr>
          <a:xfrm>
            <a:off x="251520" y="2924944"/>
            <a:ext cx="8640000" cy="1107996"/>
          </a:xfrm>
          <a:prstGeom prst="rect">
            <a:avLst/>
          </a:prstGeom>
          <a:solidFill>
            <a:srgbClr val="0070C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spcBef>
                <a:spcPts val="600"/>
              </a:spcBef>
            </a:pPr>
            <a:r>
              <a:rPr lang="es-ES" sz="2200" b="1" dirty="0">
                <a:solidFill>
                  <a:schemeClr val="bg1"/>
                </a:solidFill>
                <a:effectLst/>
              </a:rPr>
              <a:t>Dios separó las aguas de modo que una parte de ellas siguió sobre la tierra (los mares) y otra se colocó por encima de la expansión (los cielos) que Dios creó en ese momento</a:t>
            </a:r>
            <a:r>
              <a:rPr lang="es-ES" sz="2200" b="1" dirty="0" smtClean="0">
                <a:solidFill>
                  <a:schemeClr val="bg1"/>
                </a:solidFill>
                <a:effectLst/>
              </a:rPr>
              <a:t>.</a:t>
            </a:r>
            <a:endParaRPr lang="es-ES" sz="2200" b="1" dirty="0">
              <a:solidFill>
                <a:schemeClr val="bg1"/>
              </a:solidFill>
              <a:effectLst/>
            </a:endParaRPr>
          </a:p>
        </p:txBody>
      </p:sp>
      <p:sp>
        <p:nvSpPr>
          <p:cNvPr id="5" name="4 Rectángulo"/>
          <p:cNvSpPr/>
          <p:nvPr/>
        </p:nvSpPr>
        <p:spPr>
          <a:xfrm>
            <a:off x="251520" y="4077072"/>
            <a:ext cx="8640960" cy="1107996"/>
          </a:xfrm>
          <a:prstGeom prst="rect">
            <a:avLst/>
          </a:prstGeom>
          <a:solidFill>
            <a:srgbClr val="0070C0"/>
          </a:solidFill>
        </p:spPr>
        <p:style>
          <a:lnRef idx="0">
            <a:schemeClr val="accent3"/>
          </a:lnRef>
          <a:fillRef idx="3">
            <a:schemeClr val="accent3"/>
          </a:fillRef>
          <a:effectRef idx="3">
            <a:schemeClr val="accent3"/>
          </a:effectRef>
          <a:fontRef idx="minor">
            <a:schemeClr val="lt1"/>
          </a:fontRef>
        </p:style>
        <p:txBody>
          <a:bodyPr wrap="square">
            <a:spAutoFit/>
          </a:bodyPr>
          <a:lstStyle/>
          <a:p>
            <a:pPr lvl="0">
              <a:spcBef>
                <a:spcPts val="600"/>
              </a:spcBef>
            </a:pPr>
            <a:r>
              <a:rPr lang="es-ES" sz="2200" b="1" dirty="0">
                <a:solidFill>
                  <a:prstClr val="white"/>
                </a:solidFill>
              </a:rPr>
              <a:t>Esta “expansión” estaba destinada a ser surcada por las aves (</a:t>
            </a:r>
            <a:r>
              <a:rPr lang="es-ES" sz="2200" b="1" dirty="0" err="1">
                <a:solidFill>
                  <a:prstClr val="white"/>
                </a:solidFill>
              </a:rPr>
              <a:t>Gn.</a:t>
            </a:r>
            <a:r>
              <a:rPr lang="es-ES" sz="2200" b="1" dirty="0">
                <a:solidFill>
                  <a:prstClr val="white"/>
                </a:solidFill>
              </a:rPr>
              <a:t> 1:20), como lo es hoy en día. A esta expansión nosotros le damos también el nombre de atmósfera</a:t>
            </a:r>
            <a:r>
              <a:rPr lang="es-ES" sz="2200" b="1" dirty="0" smtClean="0">
                <a:solidFill>
                  <a:prstClr val="white"/>
                </a:solidFill>
              </a:rPr>
              <a:t>.</a:t>
            </a:r>
            <a:endParaRPr lang="es-ES" sz="2200" b="1" dirty="0">
              <a:solidFill>
                <a:prstClr val="white"/>
              </a:solidFill>
            </a:endParaRPr>
          </a:p>
        </p:txBody>
      </p:sp>
      <p:sp>
        <p:nvSpPr>
          <p:cNvPr id="6" name="5 Rectángulo"/>
          <p:cNvSpPr/>
          <p:nvPr/>
        </p:nvSpPr>
        <p:spPr>
          <a:xfrm>
            <a:off x="251520" y="5229200"/>
            <a:ext cx="8640000" cy="1446550"/>
          </a:xfrm>
          <a:prstGeom prst="rect">
            <a:avLst/>
          </a:prstGeom>
          <a:solidFill>
            <a:srgbClr val="0070C0"/>
          </a:solidFill>
        </p:spPr>
        <p:style>
          <a:lnRef idx="0">
            <a:schemeClr val="accent3"/>
          </a:lnRef>
          <a:fillRef idx="3">
            <a:schemeClr val="accent3"/>
          </a:fillRef>
          <a:effectRef idx="3">
            <a:schemeClr val="accent3"/>
          </a:effectRef>
          <a:fontRef idx="minor">
            <a:schemeClr val="lt1"/>
          </a:fontRef>
        </p:style>
        <p:txBody>
          <a:bodyPr wrap="square">
            <a:spAutoFit/>
          </a:bodyPr>
          <a:lstStyle/>
          <a:p>
            <a:pPr lvl="0">
              <a:spcBef>
                <a:spcPts val="600"/>
              </a:spcBef>
            </a:pPr>
            <a:r>
              <a:rPr lang="es-ES" sz="2200" b="1" dirty="0">
                <a:solidFill>
                  <a:prstClr val="white"/>
                </a:solidFill>
              </a:rPr>
              <a:t>En el diluvio, las aguas que estaban sobre la atmósfera cayeron sobre la tierra: “las cataratas de los cielos fueron abiertas” (Génesis 7:11</a:t>
            </a:r>
            <a:r>
              <a:rPr lang="es-ES" sz="2200" b="1" dirty="0" smtClean="0">
                <a:solidFill>
                  <a:prstClr val="white"/>
                </a:solidFill>
              </a:rPr>
              <a:t>).</a:t>
            </a:r>
            <a:br>
              <a:rPr lang="es-ES" sz="2200" b="1" dirty="0" smtClean="0">
                <a:solidFill>
                  <a:prstClr val="white"/>
                </a:solidFill>
              </a:rPr>
            </a:br>
            <a:r>
              <a:rPr lang="es-ES" sz="2200" b="1" dirty="0" smtClean="0">
                <a:solidFill>
                  <a:prstClr val="white"/>
                </a:solidFill>
              </a:rPr>
              <a:t>Su </a:t>
            </a:r>
            <a:r>
              <a:rPr lang="es-ES" sz="2200" b="1" dirty="0">
                <a:solidFill>
                  <a:prstClr val="white"/>
                </a:solidFill>
              </a:rPr>
              <a:t>lugar fue ocupado por las nubes y comenzó el ciclo de lluvias, inexistente hasta entonces.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edg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508523" y="0"/>
            <a:ext cx="6591869" cy="646331"/>
          </a:xfrm>
          <a:prstGeom prst="rect">
            <a:avLst/>
          </a:prstGeom>
          <a:noFill/>
        </p:spPr>
        <p:txBody>
          <a:bodyPr wrap="none" rtlCol="0">
            <a:spAutoFit/>
          </a:bodyPr>
          <a:lstStyle/>
          <a:p>
            <a:pPr algn="ctr"/>
            <a:r>
              <a:rPr lang="es-ES" sz="3600" b="1" spc="100" dirty="0">
                <a:ln w="18000">
                  <a:solidFill>
                    <a:srgbClr val="00B050"/>
                  </a:solidFill>
                  <a:prstDash val="solid"/>
                </a:ln>
                <a:solidFill>
                  <a:srgbClr val="00B050">
                    <a:alpha val="6000"/>
                  </a:srgbClr>
                </a:solidFill>
                <a:effectLst>
                  <a:outerShdw blurRad="25000" dist="20000" dir="16020000" algn="tl">
                    <a:schemeClr val="accent1">
                      <a:satMod val="200000"/>
                      <a:shade val="1000"/>
                      <a:alpha val="60000"/>
                    </a:schemeClr>
                  </a:outerShdw>
                </a:effectLst>
              </a:rPr>
              <a:t>EL TERCER DÍA DE LA CREACIÓN</a:t>
            </a:r>
          </a:p>
        </p:txBody>
      </p:sp>
      <p:sp>
        <p:nvSpPr>
          <p:cNvPr id="3" name="2 Rectángulo"/>
          <p:cNvSpPr/>
          <p:nvPr/>
        </p:nvSpPr>
        <p:spPr>
          <a:xfrm>
            <a:off x="2699792" y="764704"/>
            <a:ext cx="6336704" cy="3416320"/>
          </a:xfrm>
          <a:prstGeom prst="rect">
            <a:avLst/>
          </a:prstGeom>
          <a:solidFill>
            <a:srgbClr val="008000">
              <a:alpha val="66000"/>
            </a:srgbClr>
          </a:solidFill>
        </p:spPr>
        <p:style>
          <a:lnRef idx="0">
            <a:schemeClr val="accent5"/>
          </a:lnRef>
          <a:fillRef idx="3">
            <a:schemeClr val="accent5"/>
          </a:fillRef>
          <a:effectRef idx="3">
            <a:schemeClr val="accent5"/>
          </a:effectRef>
          <a:fontRef idx="minor">
            <a:schemeClr val="lt1"/>
          </a:fontRef>
        </p:style>
        <p:txBody>
          <a:bodyPr wrap="square">
            <a:spAutoFit/>
          </a:bodyPr>
          <a:lstStyle/>
          <a:p>
            <a:r>
              <a:rPr lang="es-ES" b="1" dirty="0" smtClean="0">
                <a:latin typeface="Comic Sans MS" pitchFamily="66" charset="0"/>
              </a:rPr>
              <a:t>“Dijo </a:t>
            </a:r>
            <a:r>
              <a:rPr lang="es-ES" b="1" dirty="0">
                <a:latin typeface="Comic Sans MS" pitchFamily="66" charset="0"/>
              </a:rPr>
              <a:t>también Dios: Júntense las aguas que están debajo de los cielos en un lugar, y descúbrase lo seco. Y fue así. Y llamó Dios a lo seco Tierra, y a la reunión de las aguas llamó Mares. Y vio Dios que era bueno. Después dijo Dios: Produzca la tierra hierba verde, hierba que dé semilla; árbol de fruto que dé fruto según su género, que su semilla esté en él, sobre la tierra. Y fue así. Produjo, pues, la tierra hierba verde, hierba que da semilla según su naturaleza, y árbol que da fruto, cuya semilla está en él, según su género. Y vio Dios que era bueno. Y fue la tarde y la mañana el día </a:t>
            </a:r>
            <a:r>
              <a:rPr lang="es-ES" b="1" dirty="0" smtClean="0">
                <a:latin typeface="Comic Sans MS" pitchFamily="66" charset="0"/>
              </a:rPr>
              <a:t>tercero” </a:t>
            </a:r>
            <a:r>
              <a:rPr lang="es-ES" sz="1100" b="1" dirty="0" smtClean="0">
                <a:latin typeface="Comic Sans MS" pitchFamily="66" charset="0"/>
              </a:rPr>
              <a:t>(</a:t>
            </a:r>
            <a:r>
              <a:rPr lang="es-ES" sz="1100" b="1" dirty="0">
                <a:latin typeface="Comic Sans MS" pitchFamily="66" charset="0"/>
              </a:rPr>
              <a:t>Génesis 1:9-13</a:t>
            </a:r>
            <a:r>
              <a:rPr lang="es-ES" sz="1100" b="1" dirty="0" smtClean="0">
                <a:latin typeface="Comic Sans MS" pitchFamily="66" charset="0"/>
              </a:rPr>
              <a:t>)</a:t>
            </a:r>
            <a:endParaRPr lang="es-ES" b="1" dirty="0">
              <a:latin typeface="Comic Sans MS" pitchFamily="66" charset="0"/>
            </a:endParaRPr>
          </a:p>
        </p:txBody>
      </p:sp>
      <p:sp>
        <p:nvSpPr>
          <p:cNvPr id="4" name="3 CuadroTexto"/>
          <p:cNvSpPr txBox="1"/>
          <p:nvPr/>
        </p:nvSpPr>
        <p:spPr>
          <a:xfrm>
            <a:off x="144016" y="4293096"/>
            <a:ext cx="6516216" cy="1107996"/>
          </a:xfrm>
          <a:prstGeom prst="rect">
            <a:avLst/>
          </a:prstGeom>
          <a:noFill/>
        </p:spPr>
        <p:txBody>
          <a:bodyPr wrap="square" rtlCol="0">
            <a:spAutoFit/>
          </a:bodyPr>
          <a:lstStyle/>
          <a:p>
            <a:r>
              <a:rPr lang="es-ES" sz="2200" b="1" dirty="0">
                <a:ln>
                  <a:solidFill>
                    <a:schemeClr val="tx1"/>
                  </a:solidFill>
                </a:ln>
                <a:solidFill>
                  <a:schemeClr val="bg1"/>
                </a:solidFill>
                <a:effectLst>
                  <a:glow rad="63500">
                    <a:schemeClr val="tx1">
                      <a:alpha val="40000"/>
                    </a:schemeClr>
                  </a:glow>
                  <a:outerShdw blurRad="50800" dist="50800" dir="5400000" algn="ctr" rotWithShape="0">
                    <a:schemeClr val="tx1"/>
                  </a:outerShdw>
                </a:effectLst>
              </a:rPr>
              <a:t>Dios fue separando y ordenando poco a poco los elementos desordenados de la Tierra para poder crear el espacio necesario para que el hombre la habite.</a:t>
            </a:r>
          </a:p>
        </p:txBody>
      </p:sp>
      <p:sp>
        <p:nvSpPr>
          <p:cNvPr id="5" name="4 CuadroTexto"/>
          <p:cNvSpPr txBox="1"/>
          <p:nvPr/>
        </p:nvSpPr>
        <p:spPr>
          <a:xfrm>
            <a:off x="1835696" y="5561364"/>
            <a:ext cx="5904656" cy="1107996"/>
          </a:xfrm>
          <a:prstGeom prst="rect">
            <a:avLst/>
          </a:prstGeom>
          <a:noFill/>
        </p:spPr>
        <p:txBody>
          <a:bodyPr wrap="square" rtlCol="0">
            <a:spAutoFit/>
          </a:bodyPr>
          <a:lstStyle/>
          <a:p>
            <a:r>
              <a:rPr lang="es-ES" sz="2200" b="1" dirty="0">
                <a:ln>
                  <a:solidFill>
                    <a:schemeClr val="tx1"/>
                  </a:solidFill>
                </a:ln>
                <a:solidFill>
                  <a:schemeClr val="accent2">
                    <a:lumMod val="60000"/>
                    <a:lumOff val="40000"/>
                  </a:schemeClr>
                </a:solidFill>
                <a:effectLst>
                  <a:glow rad="63500">
                    <a:schemeClr val="tx1">
                      <a:alpha val="40000"/>
                    </a:schemeClr>
                  </a:glow>
                  <a:outerShdw blurRad="50800" dist="50800" dir="5400000" algn="ctr" rotWithShape="0">
                    <a:schemeClr val="tx1"/>
                  </a:outerShdw>
                </a:effectLst>
              </a:rPr>
              <a:t>Día 1</a:t>
            </a:r>
            <a:r>
              <a:rPr lang="es-ES" sz="2200" b="1" dirty="0">
                <a:ln>
                  <a:solidFill>
                    <a:schemeClr val="tx1"/>
                  </a:solidFill>
                </a:ln>
                <a:solidFill>
                  <a:schemeClr val="bg1"/>
                </a:solidFill>
                <a:effectLst>
                  <a:glow rad="63500">
                    <a:schemeClr val="tx1">
                      <a:alpha val="40000"/>
                    </a:schemeClr>
                  </a:glow>
                  <a:outerShdw blurRad="50800" dist="50800" dir="5400000" algn="ctr" rotWithShape="0">
                    <a:schemeClr val="tx1"/>
                  </a:outerShdw>
                </a:effectLst>
              </a:rPr>
              <a:t>: Separó la luz de las tinieblas.</a:t>
            </a:r>
          </a:p>
          <a:p>
            <a:r>
              <a:rPr lang="es-ES" sz="2200" b="1" dirty="0">
                <a:ln>
                  <a:solidFill>
                    <a:schemeClr val="tx1"/>
                  </a:solidFill>
                </a:ln>
                <a:solidFill>
                  <a:srgbClr val="00B0F0"/>
                </a:solidFill>
                <a:effectLst>
                  <a:glow rad="63500">
                    <a:schemeClr val="tx1">
                      <a:alpha val="40000"/>
                    </a:schemeClr>
                  </a:glow>
                  <a:outerShdw blurRad="50800" dist="50800" dir="5400000" algn="ctr" rotWithShape="0">
                    <a:schemeClr val="tx1"/>
                  </a:outerShdw>
                </a:effectLst>
              </a:rPr>
              <a:t>Día 2</a:t>
            </a:r>
            <a:r>
              <a:rPr lang="es-ES" sz="2200" b="1" dirty="0">
                <a:ln>
                  <a:solidFill>
                    <a:schemeClr val="tx1"/>
                  </a:solidFill>
                </a:ln>
                <a:solidFill>
                  <a:schemeClr val="bg1"/>
                </a:solidFill>
                <a:effectLst>
                  <a:glow rad="63500">
                    <a:schemeClr val="tx1">
                      <a:alpha val="40000"/>
                    </a:schemeClr>
                  </a:glow>
                  <a:outerShdw blurRad="50800" dist="50800" dir="5400000" algn="ctr" rotWithShape="0">
                    <a:schemeClr val="tx1"/>
                  </a:outerShdw>
                </a:effectLst>
              </a:rPr>
              <a:t>: Separó las </a:t>
            </a:r>
            <a:r>
              <a:rPr lang="es-ES" sz="2200" b="1" dirty="0" smtClean="0">
                <a:ln>
                  <a:solidFill>
                    <a:schemeClr val="tx1"/>
                  </a:solidFill>
                </a:ln>
                <a:solidFill>
                  <a:schemeClr val="bg1"/>
                </a:solidFill>
                <a:effectLst>
                  <a:glow rad="63500">
                    <a:schemeClr val="tx1">
                      <a:alpha val="40000"/>
                    </a:schemeClr>
                  </a:glow>
                  <a:outerShdw blurRad="50800" dist="50800" dir="5400000" algn="ctr" rotWithShape="0">
                    <a:schemeClr val="tx1"/>
                  </a:outerShdw>
                </a:effectLst>
              </a:rPr>
              <a:t>aguas </a:t>
            </a:r>
            <a:r>
              <a:rPr lang="es-ES" sz="2200" b="1" dirty="0">
                <a:ln>
                  <a:solidFill>
                    <a:schemeClr val="tx1"/>
                  </a:solidFill>
                </a:ln>
                <a:solidFill>
                  <a:schemeClr val="bg1"/>
                </a:solidFill>
                <a:effectLst>
                  <a:glow rad="63500">
                    <a:schemeClr val="tx1">
                      <a:alpha val="40000"/>
                    </a:schemeClr>
                  </a:glow>
                  <a:outerShdw blurRad="50800" dist="50800" dir="5400000" algn="ctr" rotWithShape="0">
                    <a:schemeClr val="tx1"/>
                  </a:outerShdw>
                </a:effectLst>
              </a:rPr>
              <a:t>de arriba de las de abajo.</a:t>
            </a:r>
          </a:p>
          <a:p>
            <a:r>
              <a:rPr lang="es-ES" sz="2200" b="1" dirty="0">
                <a:ln>
                  <a:solidFill>
                    <a:schemeClr val="tx1"/>
                  </a:solidFill>
                </a:ln>
                <a:solidFill>
                  <a:srgbClr val="92D050"/>
                </a:solidFill>
                <a:effectLst>
                  <a:glow rad="63500">
                    <a:schemeClr val="tx1">
                      <a:alpha val="40000"/>
                    </a:schemeClr>
                  </a:glow>
                  <a:outerShdw blurRad="50800" dist="50800" dir="5400000" algn="ctr" rotWithShape="0">
                    <a:schemeClr val="tx1"/>
                  </a:outerShdw>
                </a:effectLst>
              </a:rPr>
              <a:t>Día 3</a:t>
            </a:r>
            <a:r>
              <a:rPr lang="es-ES" sz="2200" b="1" dirty="0">
                <a:ln>
                  <a:solidFill>
                    <a:schemeClr val="tx1"/>
                  </a:solidFill>
                </a:ln>
                <a:solidFill>
                  <a:schemeClr val="bg1"/>
                </a:solidFill>
                <a:effectLst>
                  <a:glow rad="63500">
                    <a:schemeClr val="tx1">
                      <a:alpha val="40000"/>
                    </a:schemeClr>
                  </a:glow>
                  <a:outerShdw blurRad="50800" dist="50800" dir="5400000" algn="ctr" rotWithShape="0">
                    <a:schemeClr val="tx1"/>
                  </a:outerShdw>
                </a:effectLst>
              </a:rPr>
              <a:t>: Separó la tierra seca del mar.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edg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p:cTn id="29"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30"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p:cTn id="37" dur="5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38"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grpId="0"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 calcmode="lin" valueType="num">
                                      <p:cBhvr>
                                        <p:cTn id="45" dur="500" fill="hold"/>
                                        <p:tgtEl>
                                          <p:spTgt spid="5">
                                            <p:txEl>
                                              <p:pRg st="2" end="2"/>
                                            </p:txEl>
                                          </p:spTgt>
                                        </p:tgtEl>
                                        <p:attrNameLst>
                                          <p:attrName>ppt_x</p:attrName>
                                        </p:attrNameLst>
                                      </p:cBhvr>
                                      <p:tavLst>
                                        <p:tav tm="0">
                                          <p:val>
                                            <p:strVal val="#ppt_x-#ppt_w/2"/>
                                          </p:val>
                                        </p:tav>
                                        <p:tav tm="100000">
                                          <p:val>
                                            <p:strVal val="#ppt_x"/>
                                          </p:val>
                                        </p:tav>
                                      </p:tavLst>
                                    </p:anim>
                                    <p:anim calcmode="lin" valueType="num">
                                      <p:cBhvr>
                                        <p:cTn id="46"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4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r="-10000" b="-5000"/>
          </a:stretch>
        </a:blipFill>
        <a:effectLst/>
      </p:bgPr>
    </p:bg>
    <p:spTree>
      <p:nvGrpSpPr>
        <p:cNvPr id="1" name=""/>
        <p:cNvGrpSpPr/>
        <p:nvPr/>
      </p:nvGrpSpPr>
      <p:grpSpPr>
        <a:xfrm>
          <a:off x="0" y="0"/>
          <a:ext cx="0" cy="0"/>
          <a:chOff x="0" y="0"/>
          <a:chExt cx="0" cy="0"/>
        </a:xfrm>
      </p:grpSpPr>
      <p:sp>
        <p:nvSpPr>
          <p:cNvPr id="6" name="5 CuadroTexto"/>
          <p:cNvSpPr txBox="1"/>
          <p:nvPr/>
        </p:nvSpPr>
        <p:spPr>
          <a:xfrm>
            <a:off x="251520" y="787351"/>
            <a:ext cx="6624736" cy="769441"/>
          </a:xfrm>
          <a:prstGeom prst="rect">
            <a:avLst/>
          </a:prstGeom>
          <a:noFill/>
        </p:spPr>
        <p:txBody>
          <a:bodyPr wrap="square" rtlCol="0">
            <a:spAutoFit/>
          </a:bodyPr>
          <a:lstStyle/>
          <a:p>
            <a:r>
              <a:rPr lang="es-ES" sz="2200" b="1" dirty="0">
                <a:ln>
                  <a:solidFill>
                    <a:schemeClr val="tx1"/>
                  </a:solidFill>
                </a:ln>
                <a:solidFill>
                  <a:schemeClr val="bg1"/>
                </a:solidFill>
                <a:effectLst>
                  <a:glow rad="63500">
                    <a:schemeClr val="tx1">
                      <a:alpha val="40000"/>
                    </a:schemeClr>
                  </a:glow>
                  <a:outerShdw blurRad="50800" dist="50800" dir="5400000" algn="ctr" rotWithShape="0">
                    <a:schemeClr val="tx1"/>
                  </a:outerShdw>
                </a:effectLst>
              </a:rPr>
              <a:t>Inmediatamente después, Dios crea una gran variedad de especies vegetales con un triple propósito:</a:t>
            </a:r>
          </a:p>
        </p:txBody>
      </p:sp>
      <p:graphicFrame>
        <p:nvGraphicFramePr>
          <p:cNvPr id="11" name="10 Diagrama"/>
          <p:cNvGraphicFramePr/>
          <p:nvPr/>
        </p:nvGraphicFramePr>
        <p:xfrm>
          <a:off x="179512" y="1916832"/>
          <a:ext cx="6552728"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755576" y="5971927"/>
            <a:ext cx="6408712" cy="769441"/>
          </a:xfrm>
          <a:prstGeom prst="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2200" b="1" dirty="0" smtClean="0">
                <a:effectLst/>
              </a:rPr>
              <a:t>Terminada </a:t>
            </a:r>
            <a:r>
              <a:rPr lang="es-ES" sz="2200" b="1" dirty="0">
                <a:effectLst/>
              </a:rPr>
              <a:t>la primera parte de la Creación, Dios se detiene a contemplarla: </a:t>
            </a:r>
            <a:r>
              <a:rPr lang="es-ES" sz="2200" b="1" dirty="0">
                <a:solidFill>
                  <a:srgbClr val="008000"/>
                </a:solidFill>
                <a:effectLst/>
              </a:rPr>
              <a:t>“Y vio Dios que era bueno”</a:t>
            </a:r>
            <a:r>
              <a:rPr lang="es-ES" sz="2200" b="1" dirty="0">
                <a:effectLst/>
              </a:rPr>
              <a:t>.</a:t>
            </a:r>
          </a:p>
        </p:txBody>
      </p:sp>
      <p:sp>
        <p:nvSpPr>
          <p:cNvPr id="10" name="9 CuadroTexto"/>
          <p:cNvSpPr txBox="1"/>
          <p:nvPr/>
        </p:nvSpPr>
        <p:spPr>
          <a:xfrm>
            <a:off x="1508523" y="0"/>
            <a:ext cx="6591869" cy="646331"/>
          </a:xfrm>
          <a:prstGeom prst="rect">
            <a:avLst/>
          </a:prstGeom>
          <a:noFill/>
        </p:spPr>
        <p:txBody>
          <a:bodyPr wrap="none" rtlCol="0">
            <a:spAutoFit/>
          </a:bodyPr>
          <a:lstStyle/>
          <a:p>
            <a:pPr algn="ctr"/>
            <a:r>
              <a:rPr lang="es-ES" sz="3600" b="1" spc="100" dirty="0">
                <a:ln w="18000">
                  <a:solidFill>
                    <a:srgbClr val="01FF74"/>
                  </a:solidFill>
                  <a:prstDash val="solid"/>
                </a:ln>
                <a:solidFill>
                  <a:srgbClr val="00B050">
                    <a:alpha val="6000"/>
                  </a:srgbClr>
                </a:solidFill>
                <a:effectLst>
                  <a:outerShdw blurRad="25000" dist="20000" dir="16020000" algn="tl">
                    <a:schemeClr val="accent1">
                      <a:satMod val="200000"/>
                      <a:shade val="1000"/>
                      <a:alpha val="60000"/>
                    </a:schemeClr>
                  </a:outerShdw>
                </a:effectLst>
              </a:rPr>
              <a:t>EL TERCER DÍA DE LA CREACIÓN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1">
                                            <p:graphicEl>
                                              <a:dgm id="{6817CE28-2ADC-4D20-BE4E-AD055FDDFAF4}"/>
                                            </p:graphicEl>
                                          </p:spTgt>
                                        </p:tgtEl>
                                        <p:attrNameLst>
                                          <p:attrName>style.visibility</p:attrName>
                                        </p:attrNameLst>
                                      </p:cBhvr>
                                      <p:to>
                                        <p:strVal val="visible"/>
                                      </p:to>
                                    </p:set>
                                    <p:animEffect transition="in" filter="fade">
                                      <p:cBhvr>
                                        <p:cTn id="15" dur="1000"/>
                                        <p:tgtEl>
                                          <p:spTgt spid="11">
                                            <p:graphicEl>
                                              <a:dgm id="{6817CE28-2ADC-4D20-BE4E-AD055FDDFAF4}"/>
                                            </p:graphicEl>
                                          </p:spTgt>
                                        </p:tgtEl>
                                      </p:cBhvr>
                                    </p:animEffect>
                                    <p:anim calcmode="lin" valueType="num">
                                      <p:cBhvr>
                                        <p:cTn id="16" dur="1000" fill="hold"/>
                                        <p:tgtEl>
                                          <p:spTgt spid="11">
                                            <p:graphicEl>
                                              <a:dgm id="{6817CE28-2ADC-4D20-BE4E-AD055FDDFAF4}"/>
                                            </p:graphicEl>
                                          </p:spTgt>
                                        </p:tgtEl>
                                        <p:attrNameLst>
                                          <p:attrName>ppt_x</p:attrName>
                                        </p:attrNameLst>
                                      </p:cBhvr>
                                      <p:tavLst>
                                        <p:tav tm="0">
                                          <p:val>
                                            <p:strVal val="#ppt_x"/>
                                          </p:val>
                                        </p:tav>
                                        <p:tav tm="100000">
                                          <p:val>
                                            <p:strVal val="#ppt_x"/>
                                          </p:val>
                                        </p:tav>
                                      </p:tavLst>
                                    </p:anim>
                                    <p:anim calcmode="lin" valueType="num">
                                      <p:cBhvr>
                                        <p:cTn id="17" dur="1000" fill="hold"/>
                                        <p:tgtEl>
                                          <p:spTgt spid="11">
                                            <p:graphicEl>
                                              <a:dgm id="{6817CE28-2ADC-4D20-BE4E-AD055FDDFAF4}"/>
                                            </p:graphicEl>
                                          </p:spTgt>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1">
                                            <p:graphicEl>
                                              <a:dgm id="{B16C7AC2-5CD7-4177-8200-A41CF4A0254E}"/>
                                            </p:graphicEl>
                                          </p:spTgt>
                                        </p:tgtEl>
                                        <p:attrNameLst>
                                          <p:attrName>style.visibility</p:attrName>
                                        </p:attrNameLst>
                                      </p:cBhvr>
                                      <p:to>
                                        <p:strVal val="visible"/>
                                      </p:to>
                                    </p:set>
                                    <p:animEffect transition="in" filter="fade">
                                      <p:cBhvr>
                                        <p:cTn id="20" dur="1000"/>
                                        <p:tgtEl>
                                          <p:spTgt spid="11">
                                            <p:graphicEl>
                                              <a:dgm id="{B16C7AC2-5CD7-4177-8200-A41CF4A0254E}"/>
                                            </p:graphicEl>
                                          </p:spTgt>
                                        </p:tgtEl>
                                      </p:cBhvr>
                                    </p:animEffect>
                                    <p:anim calcmode="lin" valueType="num">
                                      <p:cBhvr>
                                        <p:cTn id="21" dur="1000" fill="hold"/>
                                        <p:tgtEl>
                                          <p:spTgt spid="11">
                                            <p:graphicEl>
                                              <a:dgm id="{B16C7AC2-5CD7-4177-8200-A41CF4A0254E}"/>
                                            </p:graphicEl>
                                          </p:spTgt>
                                        </p:tgtEl>
                                        <p:attrNameLst>
                                          <p:attrName>ppt_x</p:attrName>
                                        </p:attrNameLst>
                                      </p:cBhvr>
                                      <p:tavLst>
                                        <p:tav tm="0">
                                          <p:val>
                                            <p:strVal val="#ppt_x"/>
                                          </p:val>
                                        </p:tav>
                                        <p:tav tm="100000">
                                          <p:val>
                                            <p:strVal val="#ppt_x"/>
                                          </p:val>
                                        </p:tav>
                                      </p:tavLst>
                                    </p:anim>
                                    <p:anim calcmode="lin" valueType="num">
                                      <p:cBhvr>
                                        <p:cTn id="22" dur="1000" fill="hold"/>
                                        <p:tgtEl>
                                          <p:spTgt spid="11">
                                            <p:graphicEl>
                                              <a:dgm id="{B16C7AC2-5CD7-4177-8200-A41CF4A0254E}"/>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1">
                                            <p:graphicEl>
                                              <a:dgm id="{B6A35CA5-FEAC-4463-A69F-F06BABF6D8BE}"/>
                                            </p:graphicEl>
                                          </p:spTgt>
                                        </p:tgtEl>
                                        <p:attrNameLst>
                                          <p:attrName>style.visibility</p:attrName>
                                        </p:attrNameLst>
                                      </p:cBhvr>
                                      <p:to>
                                        <p:strVal val="visible"/>
                                      </p:to>
                                    </p:set>
                                    <p:animEffect transition="in" filter="fade">
                                      <p:cBhvr>
                                        <p:cTn id="27" dur="1000"/>
                                        <p:tgtEl>
                                          <p:spTgt spid="11">
                                            <p:graphicEl>
                                              <a:dgm id="{B6A35CA5-FEAC-4463-A69F-F06BABF6D8BE}"/>
                                            </p:graphicEl>
                                          </p:spTgt>
                                        </p:tgtEl>
                                      </p:cBhvr>
                                    </p:animEffect>
                                    <p:anim calcmode="lin" valueType="num">
                                      <p:cBhvr>
                                        <p:cTn id="28" dur="1000" fill="hold"/>
                                        <p:tgtEl>
                                          <p:spTgt spid="11">
                                            <p:graphicEl>
                                              <a:dgm id="{B6A35CA5-FEAC-4463-A69F-F06BABF6D8BE}"/>
                                            </p:graphicEl>
                                          </p:spTgt>
                                        </p:tgtEl>
                                        <p:attrNameLst>
                                          <p:attrName>ppt_x</p:attrName>
                                        </p:attrNameLst>
                                      </p:cBhvr>
                                      <p:tavLst>
                                        <p:tav tm="0">
                                          <p:val>
                                            <p:strVal val="#ppt_x"/>
                                          </p:val>
                                        </p:tav>
                                        <p:tav tm="100000">
                                          <p:val>
                                            <p:strVal val="#ppt_x"/>
                                          </p:val>
                                        </p:tav>
                                      </p:tavLst>
                                    </p:anim>
                                    <p:anim calcmode="lin" valueType="num">
                                      <p:cBhvr>
                                        <p:cTn id="29" dur="1000" fill="hold"/>
                                        <p:tgtEl>
                                          <p:spTgt spid="11">
                                            <p:graphicEl>
                                              <a:dgm id="{B6A35CA5-FEAC-4463-A69F-F06BABF6D8BE}"/>
                                            </p:graphic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1">
                                            <p:graphicEl>
                                              <a:dgm id="{B2C35FD8-D57B-40DE-8419-60820F46D6E9}"/>
                                            </p:graphicEl>
                                          </p:spTgt>
                                        </p:tgtEl>
                                        <p:attrNameLst>
                                          <p:attrName>style.visibility</p:attrName>
                                        </p:attrNameLst>
                                      </p:cBhvr>
                                      <p:to>
                                        <p:strVal val="visible"/>
                                      </p:to>
                                    </p:set>
                                    <p:animEffect transition="in" filter="fade">
                                      <p:cBhvr>
                                        <p:cTn id="32" dur="1000"/>
                                        <p:tgtEl>
                                          <p:spTgt spid="11">
                                            <p:graphicEl>
                                              <a:dgm id="{B2C35FD8-D57B-40DE-8419-60820F46D6E9}"/>
                                            </p:graphicEl>
                                          </p:spTgt>
                                        </p:tgtEl>
                                      </p:cBhvr>
                                    </p:animEffect>
                                    <p:anim calcmode="lin" valueType="num">
                                      <p:cBhvr>
                                        <p:cTn id="33" dur="1000" fill="hold"/>
                                        <p:tgtEl>
                                          <p:spTgt spid="11">
                                            <p:graphicEl>
                                              <a:dgm id="{B2C35FD8-D57B-40DE-8419-60820F46D6E9}"/>
                                            </p:graphicEl>
                                          </p:spTgt>
                                        </p:tgtEl>
                                        <p:attrNameLst>
                                          <p:attrName>ppt_x</p:attrName>
                                        </p:attrNameLst>
                                      </p:cBhvr>
                                      <p:tavLst>
                                        <p:tav tm="0">
                                          <p:val>
                                            <p:strVal val="#ppt_x"/>
                                          </p:val>
                                        </p:tav>
                                        <p:tav tm="100000">
                                          <p:val>
                                            <p:strVal val="#ppt_x"/>
                                          </p:val>
                                        </p:tav>
                                      </p:tavLst>
                                    </p:anim>
                                    <p:anim calcmode="lin" valueType="num">
                                      <p:cBhvr>
                                        <p:cTn id="34" dur="1000" fill="hold"/>
                                        <p:tgtEl>
                                          <p:spTgt spid="11">
                                            <p:graphicEl>
                                              <a:dgm id="{B2C35FD8-D57B-40DE-8419-60820F46D6E9}"/>
                                            </p:graphic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1">
                                            <p:graphicEl>
                                              <a:dgm id="{24C5207B-B358-4E7F-A432-D67F2BF0DAED}"/>
                                            </p:graphicEl>
                                          </p:spTgt>
                                        </p:tgtEl>
                                        <p:attrNameLst>
                                          <p:attrName>style.visibility</p:attrName>
                                        </p:attrNameLst>
                                      </p:cBhvr>
                                      <p:to>
                                        <p:strVal val="visible"/>
                                      </p:to>
                                    </p:set>
                                    <p:animEffect transition="in" filter="fade">
                                      <p:cBhvr>
                                        <p:cTn id="39" dur="1000"/>
                                        <p:tgtEl>
                                          <p:spTgt spid="11">
                                            <p:graphicEl>
                                              <a:dgm id="{24C5207B-B358-4E7F-A432-D67F2BF0DAED}"/>
                                            </p:graphicEl>
                                          </p:spTgt>
                                        </p:tgtEl>
                                      </p:cBhvr>
                                    </p:animEffect>
                                    <p:anim calcmode="lin" valueType="num">
                                      <p:cBhvr>
                                        <p:cTn id="40" dur="1000" fill="hold"/>
                                        <p:tgtEl>
                                          <p:spTgt spid="11">
                                            <p:graphicEl>
                                              <a:dgm id="{24C5207B-B358-4E7F-A432-D67F2BF0DAED}"/>
                                            </p:graphicEl>
                                          </p:spTgt>
                                        </p:tgtEl>
                                        <p:attrNameLst>
                                          <p:attrName>ppt_x</p:attrName>
                                        </p:attrNameLst>
                                      </p:cBhvr>
                                      <p:tavLst>
                                        <p:tav tm="0">
                                          <p:val>
                                            <p:strVal val="#ppt_x"/>
                                          </p:val>
                                        </p:tav>
                                        <p:tav tm="100000">
                                          <p:val>
                                            <p:strVal val="#ppt_x"/>
                                          </p:val>
                                        </p:tav>
                                      </p:tavLst>
                                    </p:anim>
                                    <p:anim calcmode="lin" valueType="num">
                                      <p:cBhvr>
                                        <p:cTn id="41" dur="1000" fill="hold"/>
                                        <p:tgtEl>
                                          <p:spTgt spid="11">
                                            <p:graphicEl>
                                              <a:dgm id="{24C5207B-B358-4E7F-A432-D67F2BF0DAED}"/>
                                            </p:graphicEl>
                                          </p:spTgt>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1">
                                            <p:graphicEl>
                                              <a:dgm id="{713EAE14-A5CA-4F35-B56B-820FE43943D6}"/>
                                            </p:graphicEl>
                                          </p:spTgt>
                                        </p:tgtEl>
                                        <p:attrNameLst>
                                          <p:attrName>style.visibility</p:attrName>
                                        </p:attrNameLst>
                                      </p:cBhvr>
                                      <p:to>
                                        <p:strVal val="visible"/>
                                      </p:to>
                                    </p:set>
                                    <p:animEffect transition="in" filter="fade">
                                      <p:cBhvr>
                                        <p:cTn id="44" dur="1000"/>
                                        <p:tgtEl>
                                          <p:spTgt spid="11">
                                            <p:graphicEl>
                                              <a:dgm id="{713EAE14-A5CA-4F35-B56B-820FE43943D6}"/>
                                            </p:graphicEl>
                                          </p:spTgt>
                                        </p:tgtEl>
                                      </p:cBhvr>
                                    </p:animEffect>
                                    <p:anim calcmode="lin" valueType="num">
                                      <p:cBhvr>
                                        <p:cTn id="45" dur="1000" fill="hold"/>
                                        <p:tgtEl>
                                          <p:spTgt spid="11">
                                            <p:graphicEl>
                                              <a:dgm id="{713EAE14-A5CA-4F35-B56B-820FE43943D6}"/>
                                            </p:graphicEl>
                                          </p:spTgt>
                                        </p:tgtEl>
                                        <p:attrNameLst>
                                          <p:attrName>ppt_x</p:attrName>
                                        </p:attrNameLst>
                                      </p:cBhvr>
                                      <p:tavLst>
                                        <p:tav tm="0">
                                          <p:val>
                                            <p:strVal val="#ppt_x"/>
                                          </p:val>
                                        </p:tav>
                                        <p:tav tm="100000">
                                          <p:val>
                                            <p:strVal val="#ppt_x"/>
                                          </p:val>
                                        </p:tav>
                                      </p:tavLst>
                                    </p:anim>
                                    <p:anim calcmode="lin" valueType="num">
                                      <p:cBhvr>
                                        <p:cTn id="46" dur="1000" fill="hold"/>
                                        <p:tgtEl>
                                          <p:spTgt spid="11">
                                            <p:graphicEl>
                                              <a:dgm id="{713EAE14-A5CA-4F35-B56B-820FE43943D6}"/>
                                            </p:graphic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1000" fill="hold"/>
                                        <p:tgtEl>
                                          <p:spTgt spid="8"/>
                                        </p:tgtEl>
                                        <p:attrNameLst>
                                          <p:attrName>ppt_w</p:attrName>
                                        </p:attrNameLst>
                                      </p:cBhvr>
                                      <p:tavLst>
                                        <p:tav tm="0">
                                          <p:val>
                                            <p:fltVal val="0"/>
                                          </p:val>
                                        </p:tav>
                                        <p:tav tm="100000">
                                          <p:val>
                                            <p:strVal val="#ppt_w"/>
                                          </p:val>
                                        </p:tav>
                                      </p:tavLst>
                                    </p:anim>
                                    <p:anim calcmode="lin" valueType="num">
                                      <p:cBhvr>
                                        <p:cTn id="52" dur="1000" fill="hold"/>
                                        <p:tgtEl>
                                          <p:spTgt spid="8"/>
                                        </p:tgtEl>
                                        <p:attrNameLst>
                                          <p:attrName>ppt_h</p:attrName>
                                        </p:attrNameLst>
                                      </p:cBhvr>
                                      <p:tavLst>
                                        <p:tav tm="0">
                                          <p:val>
                                            <p:fltVal val="0"/>
                                          </p:val>
                                        </p:tav>
                                        <p:tav tm="100000">
                                          <p:val>
                                            <p:strVal val="#ppt_h"/>
                                          </p:val>
                                        </p:tav>
                                      </p:tavLst>
                                    </p:anim>
                                    <p:anim calcmode="lin" valueType="num">
                                      <p:cBhvr>
                                        <p:cTn id="5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1" grpId="0">
        <p:bldSub>
          <a:bldDgm bld="one"/>
        </p:bldSub>
      </p:bldGraphic>
      <p:bldP spid="8" grpId="0" animBg="1"/>
    </p:bldLst>
  </p:timing>
</p:sld>
</file>

<file path=ppt/theme/theme1.xml><?xml version="1.0" encoding="utf-8"?>
<a:theme xmlns:a="http://schemas.openxmlformats.org/drawingml/2006/main" name="Tema de Office">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1408</Words>
  <Application>Microsoft Office PowerPoint</Application>
  <PresentationFormat>Presentación en pantalla (4:3)</PresentationFormat>
  <Paragraphs>73</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Comic Sans MS</vt:lpstr>
      <vt:lpstr>Berlin Sans FB</vt:lpstr>
      <vt:lpstr>Wingdings</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SFC</dc:creator>
  <cp:lastModifiedBy>SFC</cp:lastModifiedBy>
  <cp:revision>77</cp:revision>
  <dcterms:created xsi:type="dcterms:W3CDTF">2013-01-06T07:27:43Z</dcterms:created>
  <dcterms:modified xsi:type="dcterms:W3CDTF">2013-01-06T12:34:43Z</dcterms:modified>
</cp:coreProperties>
</file>